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67" r:id="rId3"/>
  </p:sldMasterIdLst>
  <p:notesMasterIdLst>
    <p:notesMasterId r:id="rId27"/>
  </p:notesMasterIdLst>
  <p:sldIdLst>
    <p:sldId id="256" r:id="rId4"/>
    <p:sldId id="257" r:id="rId5"/>
    <p:sldId id="258" r:id="rId6"/>
    <p:sldId id="259" r:id="rId7"/>
    <p:sldId id="260" r:id="rId8"/>
    <p:sldId id="261" r:id="rId9"/>
    <p:sldId id="286" r:id="rId10"/>
    <p:sldId id="262" r:id="rId11"/>
    <p:sldId id="263" r:id="rId12"/>
    <p:sldId id="266" r:id="rId13"/>
    <p:sldId id="306" r:id="rId14"/>
    <p:sldId id="307" r:id="rId15"/>
    <p:sldId id="268" r:id="rId16"/>
    <p:sldId id="308" r:id="rId17"/>
    <p:sldId id="309" r:id="rId18"/>
    <p:sldId id="310" r:id="rId19"/>
    <p:sldId id="270" r:id="rId20"/>
    <p:sldId id="271" r:id="rId21"/>
    <p:sldId id="274" r:id="rId22"/>
    <p:sldId id="275" r:id="rId23"/>
    <p:sldId id="278" r:id="rId24"/>
    <p:sldId id="279" r:id="rId25"/>
    <p:sldId id="280" r:id="rId26"/>
  </p:sldIdLst>
  <p:sldSz cx="12192000" cy="6858000"/>
  <p:notesSz cx="6858000" cy="9144000"/>
  <p:defaultText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3200" algn="l" defTabSz="913765" rtl="0" eaLnBrk="1" latinLnBrk="0" hangingPunct="1">
      <a:defRPr sz="1800" kern="1200">
        <a:solidFill>
          <a:schemeClr val="tx1"/>
        </a:solidFill>
        <a:latin typeface="+mn-lt"/>
        <a:ea typeface="+mn-ea"/>
        <a:cs typeface="+mn-cs"/>
      </a:defRPr>
    </a:lvl7pPr>
    <a:lvl8pPr marL="3200400" algn="l" defTabSz="913765" rtl="0" eaLnBrk="1" latinLnBrk="0" hangingPunct="1">
      <a:defRPr sz="1800" kern="1200">
        <a:solidFill>
          <a:schemeClr val="tx1"/>
        </a:solidFill>
        <a:latin typeface="+mn-lt"/>
        <a:ea typeface="+mn-ea"/>
        <a:cs typeface="+mn-cs"/>
      </a:defRPr>
    </a:lvl8pPr>
    <a:lvl9pPr marL="3657600" algn="l" defTabSz="913765"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73A1C"/>
    <a:srgbClr val="F23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312" autoAdjust="0"/>
    <p:restoredTop sz="93631"/>
  </p:normalViewPr>
  <p:slideViewPr>
    <p:cSldViewPr snapToGrid="0" snapToObjects="1">
      <p:cViewPr varScale="1">
        <p:scale>
          <a:sx n="100" d="100"/>
          <a:sy n="100" d="100"/>
        </p:scale>
        <p:origin x="468" y="60"/>
      </p:cViewPr>
      <p:guideLst/>
    </p:cSldViewPr>
  </p:slid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85" d="100"/>
          <a:sy n="85" d="100"/>
        </p:scale>
        <p:origin x="2680" y="184"/>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slide" Target="slides/slide1.xml"/><Relationship Id="rId30" Type="http://schemas.openxmlformats.org/officeDocument/2006/relationships/tableStyles" Target="tableStyles.xml"/><Relationship Id="rId3" Type="http://schemas.openxmlformats.org/officeDocument/2006/relationships/slideMaster" Target="slideMasters/slideMaster2.xml"/><Relationship Id="rId29" Type="http://schemas.openxmlformats.org/officeDocument/2006/relationships/viewProps" Target="viewProps.xml"/><Relationship Id="rId28" Type="http://schemas.openxmlformats.org/officeDocument/2006/relationships/presProps" Target="presProps.xml"/><Relationship Id="rId27" Type="http://schemas.openxmlformats.org/officeDocument/2006/relationships/notesMaster" Target="notesMasters/notesMaster1.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6E1E63-6347-BD4F-A808-7F54FA34CE72}" type="datetimeFigureOut">
              <a:rPr kumimoji="1" lang="zh-CN" altLang="en-US" smtClean="0"/>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1EDE8F-5748-564A-B104-45C8D6344219}" type="slidenum">
              <a:rPr kumimoji="1" lang="zh-CN" altLang="en-US" smtClean="0"/>
            </a:fld>
            <a:endParaRPr kumimoji="1"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www.officeplus.cn/" TargetMode="External"/><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页">
    <p:bg>
      <p:bgPr>
        <a:pattFill prst="dotGrid">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8" name="直角三角形 7"/>
          <p:cNvSpPr/>
          <p:nvPr userDrawn="1"/>
        </p:nvSpPr>
        <p:spPr>
          <a:xfrm rot="5400000">
            <a:off x="1657349" y="-1657351"/>
            <a:ext cx="1155700" cy="4470402"/>
          </a:xfrm>
          <a:prstGeom prst="rtTriangle">
            <a:avLst/>
          </a:prstGeom>
          <a:solidFill>
            <a:schemeClr val="accent4"/>
          </a:solidFill>
          <a:ln>
            <a:noFill/>
          </a:ln>
          <a:effectLst>
            <a:outerShdw blurRad="88900" sx="102000" sy="102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直角三角形 6"/>
          <p:cNvSpPr/>
          <p:nvPr userDrawn="1"/>
        </p:nvSpPr>
        <p:spPr>
          <a:xfrm rot="16200000">
            <a:off x="7480300" y="2146300"/>
            <a:ext cx="6451600" cy="2971800"/>
          </a:xfrm>
          <a:prstGeom prst="rtTriangle">
            <a:avLst/>
          </a:prstGeom>
          <a:solidFill>
            <a:schemeClr val="accent3"/>
          </a:solidFill>
          <a:ln>
            <a:noFill/>
          </a:ln>
          <a:effectLst>
            <a:outerShdw blurRad="88900" sx="102000" sy="102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直角三角形 4"/>
          <p:cNvSpPr/>
          <p:nvPr userDrawn="1"/>
        </p:nvSpPr>
        <p:spPr>
          <a:xfrm rot="5400000">
            <a:off x="0" y="0"/>
            <a:ext cx="1752600" cy="1752600"/>
          </a:xfrm>
          <a:prstGeom prst="rtTriangle">
            <a:avLst/>
          </a:prstGeom>
          <a:solidFill>
            <a:schemeClr val="accent2"/>
          </a:solidFill>
          <a:ln>
            <a:noFill/>
          </a:ln>
          <a:effectLst>
            <a:outerShdw blurRad="88900" sx="102000" sy="102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直角三角形 5"/>
          <p:cNvSpPr/>
          <p:nvPr userDrawn="1"/>
        </p:nvSpPr>
        <p:spPr>
          <a:xfrm rot="16200000">
            <a:off x="8165252" y="2831252"/>
            <a:ext cx="3695700" cy="4357796"/>
          </a:xfrm>
          <a:prstGeom prst="rtTriangle">
            <a:avLst/>
          </a:prstGeom>
          <a:solidFill>
            <a:schemeClr val="accent1"/>
          </a:solidFill>
          <a:ln>
            <a:noFill/>
          </a:ln>
          <a:effectLst>
            <a:outerShdw blurRad="88900" sx="102000" sy="102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直角三角形 8"/>
          <p:cNvSpPr/>
          <p:nvPr userDrawn="1"/>
        </p:nvSpPr>
        <p:spPr>
          <a:xfrm>
            <a:off x="0" y="4305300"/>
            <a:ext cx="1625600" cy="2552700"/>
          </a:xfrm>
          <a:prstGeom prst="rtTriangle">
            <a:avLst/>
          </a:prstGeom>
          <a:solidFill>
            <a:schemeClr val="accent5"/>
          </a:solidFill>
          <a:ln>
            <a:noFill/>
          </a:ln>
          <a:effectLst>
            <a:outerShdw blurRad="88900" sx="102000" sy="102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文本占位符 5"/>
          <p:cNvSpPr>
            <a:spLocks noGrp="1"/>
          </p:cNvSpPr>
          <p:nvPr>
            <p:ph type="body" sz="quarter" idx="10"/>
          </p:nvPr>
        </p:nvSpPr>
        <p:spPr>
          <a:xfrm>
            <a:off x="1307569" y="1452563"/>
            <a:ext cx="5109845" cy="834708"/>
          </a:xfrm>
          <a:prstGeom prst="rect">
            <a:avLst/>
          </a:prstGeom>
        </p:spPr>
        <p:txBody>
          <a:bodyPr anchor="ctr"/>
          <a:lstStyle>
            <a:lvl1pPr marL="0" indent="0">
              <a:buNone/>
              <a:defRPr sz="4800" b="1">
                <a:solidFill>
                  <a:schemeClr val="accent2">
                    <a:lumMod val="75000"/>
                  </a:schemeClr>
                </a:solidFill>
              </a:defRPr>
            </a:lvl1pPr>
          </a:lstStyle>
          <a:p>
            <a:pPr lvl="0"/>
            <a:endParaRPr kumimoji="1" lang="zh-CN" altLang="en-US" dirty="0"/>
          </a:p>
        </p:txBody>
      </p:sp>
      <p:sp>
        <p:nvSpPr>
          <p:cNvPr id="11" name="文本占位符 5"/>
          <p:cNvSpPr>
            <a:spLocks noGrp="1"/>
          </p:cNvSpPr>
          <p:nvPr>
            <p:ph type="body" sz="quarter" idx="11"/>
          </p:nvPr>
        </p:nvSpPr>
        <p:spPr>
          <a:xfrm>
            <a:off x="1307569" y="2287271"/>
            <a:ext cx="7098666" cy="1215006"/>
          </a:xfrm>
          <a:prstGeom prst="rect">
            <a:avLst/>
          </a:prstGeom>
          <a:solidFill>
            <a:schemeClr val="accent2">
              <a:lumMod val="90000"/>
            </a:schemeClr>
          </a:solidFill>
        </p:spPr>
        <p:txBody>
          <a:bodyPr anchor="ctr"/>
          <a:lstStyle>
            <a:lvl1pPr marL="0" indent="0">
              <a:buNone/>
              <a:defRPr sz="6600" b="1">
                <a:solidFill>
                  <a:schemeClr val="bg1"/>
                </a:solidFill>
              </a:defRPr>
            </a:lvl1pPr>
          </a:lstStyle>
          <a:p>
            <a:pPr lvl="0"/>
            <a:endParaRPr kumimoji="1" lang="zh-CN" altLang="en-US" dirty="0"/>
          </a:p>
        </p:txBody>
      </p:sp>
      <p:sp>
        <p:nvSpPr>
          <p:cNvPr id="12" name="文本占位符 5"/>
          <p:cNvSpPr>
            <a:spLocks noGrp="1"/>
          </p:cNvSpPr>
          <p:nvPr>
            <p:ph type="body" sz="quarter" idx="12"/>
          </p:nvPr>
        </p:nvSpPr>
        <p:spPr>
          <a:xfrm>
            <a:off x="1307568" y="3502276"/>
            <a:ext cx="7098667" cy="579503"/>
          </a:xfrm>
          <a:prstGeom prst="rect">
            <a:avLst/>
          </a:prstGeom>
        </p:spPr>
        <p:txBody>
          <a:bodyPr anchor="ctr"/>
          <a:lstStyle>
            <a:lvl1pPr marL="0" indent="0">
              <a:buNone/>
              <a:defRPr sz="2800" b="1">
                <a:solidFill>
                  <a:schemeClr val="accent2">
                    <a:lumMod val="75000"/>
                  </a:schemeClr>
                </a:solidFill>
              </a:defRPr>
            </a:lvl1pPr>
          </a:lstStyle>
          <a:p>
            <a:pPr lvl="0"/>
            <a:endParaRPr kumimoji="1" lang="zh-CN" altLang="en-US" dirty="0"/>
          </a:p>
        </p:txBody>
      </p:sp>
      <p:sp>
        <p:nvSpPr>
          <p:cNvPr id="13" name="文本占位符 5"/>
          <p:cNvSpPr>
            <a:spLocks noGrp="1"/>
          </p:cNvSpPr>
          <p:nvPr>
            <p:ph type="body" sz="quarter" idx="13"/>
          </p:nvPr>
        </p:nvSpPr>
        <p:spPr>
          <a:xfrm>
            <a:off x="1307569" y="4158672"/>
            <a:ext cx="5109845" cy="1511877"/>
          </a:xfrm>
          <a:prstGeom prst="rect">
            <a:avLst/>
          </a:prstGeom>
        </p:spPr>
        <p:txBody>
          <a:bodyPr anchor="t"/>
          <a:lstStyle>
            <a:lvl1pPr marL="285750" indent="-285750">
              <a:buFont typeface="Arial" panose="020B0604020202020204" pitchFamily="34" charset="0"/>
              <a:buChar char="•"/>
              <a:defRPr sz="1400" b="1">
                <a:solidFill>
                  <a:schemeClr val="tx1">
                    <a:lumMod val="75000"/>
                    <a:lumOff val="25000"/>
                  </a:schemeClr>
                </a:solidFill>
              </a:defRPr>
            </a:lvl1pPr>
          </a:lstStyle>
          <a:p>
            <a:pPr lvl="0"/>
            <a:endParaRPr kumimoji="1"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副标题页_5">
    <p:bg>
      <p:bgPr>
        <a:pattFill prst="dotGrid">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2" name="文本占位符 5"/>
          <p:cNvSpPr>
            <a:spLocks noGrp="1"/>
          </p:cNvSpPr>
          <p:nvPr>
            <p:ph type="body" sz="quarter" idx="12" hasCustomPrompt="1"/>
          </p:nvPr>
        </p:nvSpPr>
        <p:spPr>
          <a:xfrm>
            <a:off x="0" y="1474236"/>
            <a:ext cx="4735484" cy="3844213"/>
          </a:xfrm>
          <a:prstGeom prst="rect">
            <a:avLst/>
          </a:prstGeom>
          <a:solidFill>
            <a:schemeClr val="accent5"/>
          </a:solidFill>
          <a:effectLst>
            <a:outerShdw blurRad="88900" sx="102000" sy="102000" algn="ctr" rotWithShape="0">
              <a:prstClr val="black">
                <a:alpha val="25000"/>
              </a:prstClr>
            </a:outerShdw>
          </a:effectLst>
        </p:spPr>
        <p:txBody>
          <a:bodyPr anchor="ctr"/>
          <a:lstStyle>
            <a:lvl1pPr marL="0" indent="0">
              <a:buNone/>
              <a:defRPr sz="30000" b="1">
                <a:solidFill>
                  <a:schemeClr val="bg1"/>
                </a:solidFill>
              </a:defRPr>
            </a:lvl1pPr>
          </a:lstStyle>
          <a:p>
            <a:pPr lvl="0"/>
            <a:r>
              <a:rPr kumimoji="1" lang="en-US" altLang="zh-CN" dirty="0"/>
              <a:t>00</a:t>
            </a:r>
            <a:endParaRPr kumimoji="1" lang="zh-CN" altLang="en-US" dirty="0"/>
          </a:p>
        </p:txBody>
      </p:sp>
      <p:sp>
        <p:nvSpPr>
          <p:cNvPr id="3" name="文本占位符 5"/>
          <p:cNvSpPr>
            <a:spLocks noGrp="1"/>
          </p:cNvSpPr>
          <p:nvPr>
            <p:ph type="body" sz="quarter" idx="13"/>
          </p:nvPr>
        </p:nvSpPr>
        <p:spPr>
          <a:xfrm>
            <a:off x="4966996" y="1474235"/>
            <a:ext cx="6696270" cy="3844213"/>
          </a:xfrm>
          <a:prstGeom prst="rect">
            <a:avLst/>
          </a:prstGeom>
          <a:noFill/>
        </p:spPr>
        <p:txBody>
          <a:bodyPr anchor="t"/>
          <a:lstStyle>
            <a:lvl1pPr marL="0" indent="0">
              <a:lnSpc>
                <a:spcPct val="100000"/>
              </a:lnSpc>
              <a:buNone/>
              <a:defRPr sz="10000" b="1">
                <a:solidFill>
                  <a:schemeClr val="accent5"/>
                </a:solidFill>
                <a:effectLst>
                  <a:outerShdw blurRad="88900" sx="102000" sy="102000" algn="ctr" rotWithShape="0">
                    <a:prstClr val="black">
                      <a:alpha val="25000"/>
                    </a:prstClr>
                  </a:outerShdw>
                </a:effectLst>
              </a:defRPr>
            </a:lvl1pPr>
          </a:lstStyle>
          <a:p>
            <a:pPr lvl="0"/>
            <a:endParaRPr kumimoji="1"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副标题页_6">
    <p:bg>
      <p:bgPr>
        <a:pattFill prst="dotGrid">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2" name="文本占位符 5"/>
          <p:cNvSpPr>
            <a:spLocks noGrp="1"/>
          </p:cNvSpPr>
          <p:nvPr>
            <p:ph type="body" sz="quarter" idx="12" hasCustomPrompt="1"/>
          </p:nvPr>
        </p:nvSpPr>
        <p:spPr>
          <a:xfrm>
            <a:off x="0" y="1474236"/>
            <a:ext cx="4735484" cy="3844213"/>
          </a:xfrm>
          <a:prstGeom prst="rect">
            <a:avLst/>
          </a:prstGeom>
          <a:solidFill>
            <a:schemeClr val="accent6"/>
          </a:solidFill>
          <a:effectLst>
            <a:outerShdw blurRad="88900" sx="102000" sy="102000" algn="ctr" rotWithShape="0">
              <a:prstClr val="black">
                <a:alpha val="25000"/>
              </a:prstClr>
            </a:outerShdw>
          </a:effectLst>
        </p:spPr>
        <p:txBody>
          <a:bodyPr anchor="ctr"/>
          <a:lstStyle>
            <a:lvl1pPr marL="0" indent="0">
              <a:buNone/>
              <a:defRPr sz="30000" b="1">
                <a:solidFill>
                  <a:schemeClr val="bg1"/>
                </a:solidFill>
              </a:defRPr>
            </a:lvl1pPr>
          </a:lstStyle>
          <a:p>
            <a:pPr lvl="0"/>
            <a:r>
              <a:rPr kumimoji="1" lang="en-US" altLang="zh-CN" dirty="0"/>
              <a:t>00</a:t>
            </a:r>
            <a:endParaRPr kumimoji="1" lang="zh-CN" altLang="en-US" dirty="0"/>
          </a:p>
        </p:txBody>
      </p:sp>
      <p:sp>
        <p:nvSpPr>
          <p:cNvPr id="3" name="文本占位符 5"/>
          <p:cNvSpPr>
            <a:spLocks noGrp="1"/>
          </p:cNvSpPr>
          <p:nvPr>
            <p:ph type="body" sz="quarter" idx="13"/>
          </p:nvPr>
        </p:nvSpPr>
        <p:spPr>
          <a:xfrm>
            <a:off x="4966996" y="1474235"/>
            <a:ext cx="6696270" cy="3844213"/>
          </a:xfrm>
          <a:prstGeom prst="rect">
            <a:avLst/>
          </a:prstGeom>
          <a:noFill/>
        </p:spPr>
        <p:txBody>
          <a:bodyPr anchor="t"/>
          <a:lstStyle>
            <a:lvl1pPr marL="0" indent="0">
              <a:lnSpc>
                <a:spcPct val="100000"/>
              </a:lnSpc>
              <a:buNone/>
              <a:defRPr sz="10000" b="1">
                <a:solidFill>
                  <a:schemeClr val="accent6"/>
                </a:solidFill>
                <a:effectLst>
                  <a:outerShdw blurRad="88900" sx="102000" sy="102000" algn="ctr" rotWithShape="0">
                    <a:prstClr val="black">
                      <a:alpha val="25000"/>
                    </a:prstClr>
                  </a:outerShdw>
                </a:effectLst>
              </a:defRPr>
            </a:lvl1pPr>
          </a:lstStyle>
          <a:p>
            <a:pPr lvl="0"/>
            <a:endParaRPr kumimoji="1" lang="zh-CN" alt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内容页_1">
    <p:bg>
      <p:bgPr>
        <a:pattFill prst="dotGrid">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2" name="文本占位符 5"/>
          <p:cNvSpPr>
            <a:spLocks noGrp="1"/>
          </p:cNvSpPr>
          <p:nvPr>
            <p:ph type="body" sz="quarter" idx="12" hasCustomPrompt="1"/>
          </p:nvPr>
        </p:nvSpPr>
        <p:spPr>
          <a:xfrm>
            <a:off x="0" y="223935"/>
            <a:ext cx="970383" cy="652366"/>
          </a:xfrm>
          <a:prstGeom prst="rect">
            <a:avLst/>
          </a:prstGeom>
          <a:solidFill>
            <a:schemeClr val="accent1">
              <a:lumMod val="75000"/>
            </a:schemeClr>
          </a:solidFill>
          <a:effectLst>
            <a:outerShdw blurRad="88900" sx="102000" sy="102000" algn="ctr" rotWithShape="0">
              <a:prstClr val="black">
                <a:alpha val="25000"/>
              </a:prstClr>
            </a:outerShdw>
          </a:effectLst>
        </p:spPr>
        <p:txBody>
          <a:bodyPr anchor="ctr"/>
          <a:lstStyle>
            <a:lvl1pPr marL="0" indent="0">
              <a:buNone/>
              <a:defRPr sz="4000" b="1">
                <a:solidFill>
                  <a:schemeClr val="bg1"/>
                </a:solidFill>
              </a:defRPr>
            </a:lvl1pPr>
          </a:lstStyle>
          <a:p>
            <a:pPr lvl="0"/>
            <a:r>
              <a:rPr kumimoji="1" lang="en-US" altLang="zh-CN" dirty="0"/>
              <a:t>00</a:t>
            </a:r>
            <a:endParaRPr kumimoji="1" lang="zh-CN" altLang="en-US" dirty="0"/>
          </a:p>
        </p:txBody>
      </p:sp>
      <p:sp>
        <p:nvSpPr>
          <p:cNvPr id="3" name="文本占位符 5"/>
          <p:cNvSpPr>
            <a:spLocks noGrp="1"/>
          </p:cNvSpPr>
          <p:nvPr>
            <p:ph type="body" sz="quarter" idx="13"/>
          </p:nvPr>
        </p:nvSpPr>
        <p:spPr>
          <a:xfrm>
            <a:off x="1110083" y="223935"/>
            <a:ext cx="6435012" cy="652366"/>
          </a:xfrm>
          <a:prstGeom prst="rect">
            <a:avLst/>
          </a:prstGeom>
          <a:noFill/>
        </p:spPr>
        <p:txBody>
          <a:bodyPr anchor="ctr"/>
          <a:lstStyle>
            <a:lvl1pPr marL="0" indent="0">
              <a:lnSpc>
                <a:spcPct val="100000"/>
              </a:lnSpc>
              <a:buNone/>
              <a:defRPr sz="2800" b="1">
                <a:solidFill>
                  <a:schemeClr val="accent1">
                    <a:lumMod val="75000"/>
                  </a:schemeClr>
                </a:solidFill>
                <a:effectLst>
                  <a:outerShdw blurRad="88900" sx="102000" sy="102000" algn="ctr" rotWithShape="0">
                    <a:prstClr val="black">
                      <a:alpha val="25000"/>
                    </a:prstClr>
                  </a:outerShdw>
                </a:effectLst>
              </a:defRPr>
            </a:lvl1pPr>
          </a:lstStyle>
          <a:p>
            <a:pPr lvl="0"/>
            <a:endParaRPr kumimoji="1" lang="zh-CN" altLang="en-US" dirty="0"/>
          </a:p>
        </p:txBody>
      </p:sp>
      <p:sp>
        <p:nvSpPr>
          <p:cNvPr id="4" name="矩形 3"/>
          <p:cNvSpPr/>
          <p:nvPr userDrawn="1"/>
        </p:nvSpPr>
        <p:spPr>
          <a:xfrm flipV="1">
            <a:off x="0" y="6489700"/>
            <a:ext cx="12192000" cy="889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矩形 4"/>
          <p:cNvSpPr/>
          <p:nvPr userDrawn="1"/>
        </p:nvSpPr>
        <p:spPr>
          <a:xfrm flipV="1">
            <a:off x="0" y="6380480"/>
            <a:ext cx="12192000" cy="4571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内容页_2">
    <p:bg>
      <p:bgPr>
        <a:pattFill prst="dotGrid">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2" name="文本占位符 5"/>
          <p:cNvSpPr>
            <a:spLocks noGrp="1"/>
          </p:cNvSpPr>
          <p:nvPr>
            <p:ph type="body" sz="quarter" idx="12" hasCustomPrompt="1"/>
          </p:nvPr>
        </p:nvSpPr>
        <p:spPr>
          <a:xfrm>
            <a:off x="0" y="223935"/>
            <a:ext cx="970383" cy="652366"/>
          </a:xfrm>
          <a:prstGeom prst="rect">
            <a:avLst/>
          </a:prstGeom>
          <a:solidFill>
            <a:schemeClr val="accent2">
              <a:lumMod val="75000"/>
            </a:schemeClr>
          </a:solidFill>
          <a:effectLst>
            <a:outerShdw blurRad="88900" sx="102000" sy="102000" algn="ctr" rotWithShape="0">
              <a:prstClr val="black">
                <a:alpha val="25000"/>
              </a:prstClr>
            </a:outerShdw>
          </a:effectLst>
        </p:spPr>
        <p:txBody>
          <a:bodyPr anchor="ctr"/>
          <a:lstStyle>
            <a:lvl1pPr marL="0" indent="0">
              <a:buNone/>
              <a:defRPr sz="4000" b="1">
                <a:solidFill>
                  <a:schemeClr val="bg1"/>
                </a:solidFill>
              </a:defRPr>
            </a:lvl1pPr>
          </a:lstStyle>
          <a:p>
            <a:pPr lvl="0"/>
            <a:r>
              <a:rPr kumimoji="1" lang="en-US" altLang="zh-CN" dirty="0"/>
              <a:t>00</a:t>
            </a:r>
            <a:endParaRPr kumimoji="1" lang="zh-CN" altLang="en-US" dirty="0"/>
          </a:p>
        </p:txBody>
      </p:sp>
      <p:sp>
        <p:nvSpPr>
          <p:cNvPr id="3" name="文本占位符 5"/>
          <p:cNvSpPr>
            <a:spLocks noGrp="1"/>
          </p:cNvSpPr>
          <p:nvPr>
            <p:ph type="body" sz="quarter" idx="13"/>
          </p:nvPr>
        </p:nvSpPr>
        <p:spPr>
          <a:xfrm>
            <a:off x="1110083" y="223935"/>
            <a:ext cx="6435012" cy="652366"/>
          </a:xfrm>
          <a:prstGeom prst="rect">
            <a:avLst/>
          </a:prstGeom>
          <a:noFill/>
        </p:spPr>
        <p:txBody>
          <a:bodyPr anchor="ctr"/>
          <a:lstStyle>
            <a:lvl1pPr marL="0" indent="0">
              <a:lnSpc>
                <a:spcPct val="100000"/>
              </a:lnSpc>
              <a:buNone/>
              <a:defRPr sz="2800" b="1">
                <a:solidFill>
                  <a:schemeClr val="accent2">
                    <a:lumMod val="75000"/>
                  </a:schemeClr>
                </a:solidFill>
                <a:effectLst>
                  <a:outerShdw blurRad="88900" sx="102000" sy="102000" algn="ctr" rotWithShape="0">
                    <a:prstClr val="black">
                      <a:alpha val="25000"/>
                    </a:prstClr>
                  </a:outerShdw>
                </a:effectLst>
              </a:defRPr>
            </a:lvl1pPr>
          </a:lstStyle>
          <a:p>
            <a:pPr lvl="0"/>
            <a:endParaRPr kumimoji="1" lang="zh-CN" altLang="en-US" dirty="0"/>
          </a:p>
        </p:txBody>
      </p:sp>
      <p:sp>
        <p:nvSpPr>
          <p:cNvPr id="4" name="矩形 3"/>
          <p:cNvSpPr/>
          <p:nvPr userDrawn="1"/>
        </p:nvSpPr>
        <p:spPr>
          <a:xfrm flipV="1">
            <a:off x="0" y="6489700"/>
            <a:ext cx="12192000" cy="889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矩形 4"/>
          <p:cNvSpPr/>
          <p:nvPr userDrawn="1"/>
        </p:nvSpPr>
        <p:spPr>
          <a:xfrm flipV="1">
            <a:off x="0" y="6380480"/>
            <a:ext cx="12192000" cy="4571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内容页_3">
    <p:bg>
      <p:bgPr>
        <a:pattFill prst="dotGrid">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2" name="文本占位符 5"/>
          <p:cNvSpPr>
            <a:spLocks noGrp="1"/>
          </p:cNvSpPr>
          <p:nvPr>
            <p:ph type="body" sz="quarter" idx="12" hasCustomPrompt="1"/>
          </p:nvPr>
        </p:nvSpPr>
        <p:spPr>
          <a:xfrm>
            <a:off x="0" y="223935"/>
            <a:ext cx="970383" cy="652366"/>
          </a:xfrm>
          <a:prstGeom prst="rect">
            <a:avLst/>
          </a:prstGeom>
          <a:solidFill>
            <a:schemeClr val="accent3"/>
          </a:solidFill>
          <a:effectLst>
            <a:outerShdw blurRad="88900" sx="102000" sy="102000" algn="ctr" rotWithShape="0">
              <a:prstClr val="black">
                <a:alpha val="25000"/>
              </a:prstClr>
            </a:outerShdw>
          </a:effectLst>
        </p:spPr>
        <p:txBody>
          <a:bodyPr anchor="ctr"/>
          <a:lstStyle>
            <a:lvl1pPr marL="0" indent="0">
              <a:buNone/>
              <a:defRPr sz="4000" b="1">
                <a:solidFill>
                  <a:schemeClr val="bg1"/>
                </a:solidFill>
              </a:defRPr>
            </a:lvl1pPr>
          </a:lstStyle>
          <a:p>
            <a:pPr lvl="0"/>
            <a:r>
              <a:rPr kumimoji="1" lang="en-US" altLang="zh-CN" dirty="0"/>
              <a:t>00</a:t>
            </a:r>
            <a:endParaRPr kumimoji="1" lang="zh-CN" altLang="en-US" dirty="0"/>
          </a:p>
        </p:txBody>
      </p:sp>
      <p:sp>
        <p:nvSpPr>
          <p:cNvPr id="3" name="文本占位符 5"/>
          <p:cNvSpPr>
            <a:spLocks noGrp="1"/>
          </p:cNvSpPr>
          <p:nvPr>
            <p:ph type="body" sz="quarter" idx="13"/>
          </p:nvPr>
        </p:nvSpPr>
        <p:spPr>
          <a:xfrm>
            <a:off x="1110083" y="223935"/>
            <a:ext cx="6435012" cy="652366"/>
          </a:xfrm>
          <a:prstGeom prst="rect">
            <a:avLst/>
          </a:prstGeom>
          <a:noFill/>
        </p:spPr>
        <p:txBody>
          <a:bodyPr anchor="ctr"/>
          <a:lstStyle>
            <a:lvl1pPr marL="0" indent="0">
              <a:lnSpc>
                <a:spcPct val="100000"/>
              </a:lnSpc>
              <a:buNone/>
              <a:defRPr sz="2800" b="1">
                <a:solidFill>
                  <a:schemeClr val="accent3"/>
                </a:solidFill>
                <a:effectLst>
                  <a:outerShdw blurRad="88900" sx="102000" sy="102000" algn="ctr" rotWithShape="0">
                    <a:prstClr val="black">
                      <a:alpha val="25000"/>
                    </a:prstClr>
                  </a:outerShdw>
                </a:effectLst>
              </a:defRPr>
            </a:lvl1pPr>
          </a:lstStyle>
          <a:p>
            <a:pPr lvl="0"/>
            <a:endParaRPr kumimoji="1" lang="zh-CN" altLang="en-US" dirty="0"/>
          </a:p>
        </p:txBody>
      </p:sp>
      <p:sp>
        <p:nvSpPr>
          <p:cNvPr id="4" name="矩形 3"/>
          <p:cNvSpPr/>
          <p:nvPr userDrawn="1"/>
        </p:nvSpPr>
        <p:spPr>
          <a:xfrm flipV="1">
            <a:off x="0" y="6489700"/>
            <a:ext cx="12192000" cy="889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矩形 4"/>
          <p:cNvSpPr/>
          <p:nvPr userDrawn="1"/>
        </p:nvSpPr>
        <p:spPr>
          <a:xfrm flipV="1">
            <a:off x="0" y="6380480"/>
            <a:ext cx="12192000" cy="4571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内容页_4">
    <p:bg>
      <p:bgPr>
        <a:pattFill prst="dotGrid">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2" name="文本占位符 5"/>
          <p:cNvSpPr>
            <a:spLocks noGrp="1"/>
          </p:cNvSpPr>
          <p:nvPr>
            <p:ph type="body" sz="quarter" idx="12" hasCustomPrompt="1"/>
          </p:nvPr>
        </p:nvSpPr>
        <p:spPr>
          <a:xfrm>
            <a:off x="0" y="223935"/>
            <a:ext cx="970383" cy="652366"/>
          </a:xfrm>
          <a:prstGeom prst="rect">
            <a:avLst/>
          </a:prstGeom>
          <a:solidFill>
            <a:schemeClr val="accent4"/>
          </a:solidFill>
          <a:effectLst>
            <a:outerShdw blurRad="88900" sx="102000" sy="102000" algn="ctr" rotWithShape="0">
              <a:prstClr val="black">
                <a:alpha val="25000"/>
              </a:prstClr>
            </a:outerShdw>
          </a:effectLst>
        </p:spPr>
        <p:txBody>
          <a:bodyPr anchor="ctr"/>
          <a:lstStyle>
            <a:lvl1pPr marL="0" indent="0">
              <a:buNone/>
              <a:defRPr sz="4000" b="1">
                <a:solidFill>
                  <a:schemeClr val="bg1"/>
                </a:solidFill>
              </a:defRPr>
            </a:lvl1pPr>
          </a:lstStyle>
          <a:p>
            <a:pPr lvl="0"/>
            <a:r>
              <a:rPr kumimoji="1" lang="en-US" altLang="zh-CN" dirty="0"/>
              <a:t>00</a:t>
            </a:r>
            <a:endParaRPr kumimoji="1" lang="zh-CN" altLang="en-US" dirty="0"/>
          </a:p>
        </p:txBody>
      </p:sp>
      <p:sp>
        <p:nvSpPr>
          <p:cNvPr id="3" name="文本占位符 5"/>
          <p:cNvSpPr>
            <a:spLocks noGrp="1"/>
          </p:cNvSpPr>
          <p:nvPr>
            <p:ph type="body" sz="quarter" idx="13"/>
          </p:nvPr>
        </p:nvSpPr>
        <p:spPr>
          <a:xfrm>
            <a:off x="1110083" y="223935"/>
            <a:ext cx="6435012" cy="652366"/>
          </a:xfrm>
          <a:prstGeom prst="rect">
            <a:avLst/>
          </a:prstGeom>
          <a:noFill/>
        </p:spPr>
        <p:txBody>
          <a:bodyPr anchor="ctr"/>
          <a:lstStyle>
            <a:lvl1pPr marL="0" indent="0">
              <a:lnSpc>
                <a:spcPct val="100000"/>
              </a:lnSpc>
              <a:buNone/>
              <a:defRPr sz="2800" b="1">
                <a:solidFill>
                  <a:schemeClr val="accent4"/>
                </a:solidFill>
                <a:effectLst>
                  <a:outerShdw blurRad="88900" sx="102000" sy="102000" algn="ctr" rotWithShape="0">
                    <a:prstClr val="black">
                      <a:alpha val="25000"/>
                    </a:prstClr>
                  </a:outerShdw>
                </a:effectLst>
              </a:defRPr>
            </a:lvl1pPr>
          </a:lstStyle>
          <a:p>
            <a:pPr lvl="0"/>
            <a:endParaRPr kumimoji="1" lang="zh-CN" altLang="en-US" dirty="0"/>
          </a:p>
        </p:txBody>
      </p:sp>
      <p:sp>
        <p:nvSpPr>
          <p:cNvPr id="4" name="矩形 3"/>
          <p:cNvSpPr/>
          <p:nvPr userDrawn="1"/>
        </p:nvSpPr>
        <p:spPr>
          <a:xfrm flipV="1">
            <a:off x="0" y="6489700"/>
            <a:ext cx="12192000" cy="889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矩形 4"/>
          <p:cNvSpPr/>
          <p:nvPr userDrawn="1"/>
        </p:nvSpPr>
        <p:spPr>
          <a:xfrm flipV="1">
            <a:off x="0" y="6380480"/>
            <a:ext cx="12192000"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内容页_5">
    <p:bg>
      <p:bgPr>
        <a:pattFill prst="dotGrid">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2" name="文本占位符 5"/>
          <p:cNvSpPr>
            <a:spLocks noGrp="1"/>
          </p:cNvSpPr>
          <p:nvPr>
            <p:ph type="body" sz="quarter" idx="12" hasCustomPrompt="1"/>
          </p:nvPr>
        </p:nvSpPr>
        <p:spPr>
          <a:xfrm>
            <a:off x="0" y="223935"/>
            <a:ext cx="970383" cy="652366"/>
          </a:xfrm>
          <a:prstGeom prst="rect">
            <a:avLst/>
          </a:prstGeom>
          <a:solidFill>
            <a:schemeClr val="accent5"/>
          </a:solidFill>
          <a:effectLst>
            <a:outerShdw blurRad="88900" sx="102000" sy="102000" algn="ctr" rotWithShape="0">
              <a:prstClr val="black">
                <a:alpha val="25000"/>
              </a:prstClr>
            </a:outerShdw>
          </a:effectLst>
        </p:spPr>
        <p:txBody>
          <a:bodyPr anchor="ctr"/>
          <a:lstStyle>
            <a:lvl1pPr marL="0" indent="0">
              <a:buNone/>
              <a:defRPr sz="4000" b="1">
                <a:solidFill>
                  <a:schemeClr val="bg1"/>
                </a:solidFill>
              </a:defRPr>
            </a:lvl1pPr>
          </a:lstStyle>
          <a:p>
            <a:pPr lvl="0"/>
            <a:r>
              <a:rPr kumimoji="1" lang="en-US" altLang="zh-CN" dirty="0"/>
              <a:t>00</a:t>
            </a:r>
            <a:endParaRPr kumimoji="1" lang="zh-CN" altLang="en-US" dirty="0"/>
          </a:p>
        </p:txBody>
      </p:sp>
      <p:sp>
        <p:nvSpPr>
          <p:cNvPr id="3" name="文本占位符 5"/>
          <p:cNvSpPr>
            <a:spLocks noGrp="1"/>
          </p:cNvSpPr>
          <p:nvPr>
            <p:ph type="body" sz="quarter" idx="13"/>
          </p:nvPr>
        </p:nvSpPr>
        <p:spPr>
          <a:xfrm>
            <a:off x="1110083" y="223935"/>
            <a:ext cx="6435012" cy="652366"/>
          </a:xfrm>
          <a:prstGeom prst="rect">
            <a:avLst/>
          </a:prstGeom>
          <a:noFill/>
        </p:spPr>
        <p:txBody>
          <a:bodyPr anchor="ctr"/>
          <a:lstStyle>
            <a:lvl1pPr marL="0" indent="0">
              <a:lnSpc>
                <a:spcPct val="100000"/>
              </a:lnSpc>
              <a:buNone/>
              <a:defRPr sz="2800" b="1">
                <a:solidFill>
                  <a:schemeClr val="accent5"/>
                </a:solidFill>
                <a:effectLst>
                  <a:outerShdw blurRad="88900" sx="102000" sy="102000" algn="ctr" rotWithShape="0">
                    <a:prstClr val="black">
                      <a:alpha val="25000"/>
                    </a:prstClr>
                  </a:outerShdw>
                </a:effectLst>
              </a:defRPr>
            </a:lvl1pPr>
          </a:lstStyle>
          <a:p>
            <a:pPr lvl="0"/>
            <a:endParaRPr kumimoji="1" lang="zh-CN" altLang="en-US" dirty="0"/>
          </a:p>
        </p:txBody>
      </p:sp>
      <p:sp>
        <p:nvSpPr>
          <p:cNvPr id="4" name="矩形 3"/>
          <p:cNvSpPr/>
          <p:nvPr userDrawn="1"/>
        </p:nvSpPr>
        <p:spPr>
          <a:xfrm flipV="1">
            <a:off x="0" y="6489700"/>
            <a:ext cx="12192000" cy="889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矩形 4"/>
          <p:cNvSpPr/>
          <p:nvPr userDrawn="1"/>
        </p:nvSpPr>
        <p:spPr>
          <a:xfrm flipV="1">
            <a:off x="0" y="6380480"/>
            <a:ext cx="12192000" cy="45719"/>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内容页_6">
    <p:bg>
      <p:bgPr>
        <a:pattFill prst="dotGrid">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2" name="文本占位符 5"/>
          <p:cNvSpPr>
            <a:spLocks noGrp="1"/>
          </p:cNvSpPr>
          <p:nvPr>
            <p:ph type="body" sz="quarter" idx="12" hasCustomPrompt="1"/>
          </p:nvPr>
        </p:nvSpPr>
        <p:spPr>
          <a:xfrm>
            <a:off x="0" y="223935"/>
            <a:ext cx="970383" cy="652366"/>
          </a:xfrm>
          <a:prstGeom prst="rect">
            <a:avLst/>
          </a:prstGeom>
          <a:solidFill>
            <a:schemeClr val="accent6"/>
          </a:solidFill>
          <a:effectLst>
            <a:outerShdw blurRad="88900" sx="102000" sy="102000" algn="ctr" rotWithShape="0">
              <a:prstClr val="black">
                <a:alpha val="25000"/>
              </a:prstClr>
            </a:outerShdw>
          </a:effectLst>
        </p:spPr>
        <p:txBody>
          <a:bodyPr anchor="ctr"/>
          <a:lstStyle>
            <a:lvl1pPr marL="0" indent="0">
              <a:buNone/>
              <a:defRPr sz="4000" b="1">
                <a:solidFill>
                  <a:schemeClr val="bg1"/>
                </a:solidFill>
              </a:defRPr>
            </a:lvl1pPr>
          </a:lstStyle>
          <a:p>
            <a:pPr lvl="0"/>
            <a:r>
              <a:rPr kumimoji="1" lang="en-US" altLang="zh-CN" dirty="0"/>
              <a:t>00</a:t>
            </a:r>
            <a:endParaRPr kumimoji="1" lang="zh-CN" altLang="en-US" dirty="0"/>
          </a:p>
        </p:txBody>
      </p:sp>
      <p:sp>
        <p:nvSpPr>
          <p:cNvPr id="3" name="文本占位符 5"/>
          <p:cNvSpPr>
            <a:spLocks noGrp="1"/>
          </p:cNvSpPr>
          <p:nvPr>
            <p:ph type="body" sz="quarter" idx="13"/>
          </p:nvPr>
        </p:nvSpPr>
        <p:spPr>
          <a:xfrm>
            <a:off x="1110083" y="223935"/>
            <a:ext cx="6435012" cy="652366"/>
          </a:xfrm>
          <a:prstGeom prst="rect">
            <a:avLst/>
          </a:prstGeom>
          <a:noFill/>
        </p:spPr>
        <p:txBody>
          <a:bodyPr anchor="ctr"/>
          <a:lstStyle>
            <a:lvl1pPr marL="0" indent="0">
              <a:lnSpc>
                <a:spcPct val="100000"/>
              </a:lnSpc>
              <a:buNone/>
              <a:defRPr sz="2800" b="1">
                <a:solidFill>
                  <a:schemeClr val="accent6"/>
                </a:solidFill>
                <a:effectLst>
                  <a:outerShdw blurRad="88900" sx="102000" sy="102000" algn="ctr" rotWithShape="0">
                    <a:prstClr val="black">
                      <a:alpha val="25000"/>
                    </a:prstClr>
                  </a:outerShdw>
                </a:effectLst>
              </a:defRPr>
            </a:lvl1pPr>
          </a:lstStyle>
          <a:p>
            <a:pPr lvl="0"/>
            <a:endParaRPr kumimoji="1" lang="zh-CN" altLang="en-US" dirty="0"/>
          </a:p>
        </p:txBody>
      </p:sp>
      <p:sp>
        <p:nvSpPr>
          <p:cNvPr id="4" name="矩形 3"/>
          <p:cNvSpPr/>
          <p:nvPr userDrawn="1"/>
        </p:nvSpPr>
        <p:spPr>
          <a:xfrm flipV="1">
            <a:off x="0" y="6489700"/>
            <a:ext cx="12192000" cy="889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矩形 4"/>
          <p:cNvSpPr/>
          <p:nvPr userDrawn="1"/>
        </p:nvSpPr>
        <p:spPr>
          <a:xfrm flipV="1">
            <a:off x="0" y="6380480"/>
            <a:ext cx="12192000" cy="45719"/>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空白页">
    <p:bg>
      <p:bgPr>
        <a:solidFill>
          <a:schemeClr val="bg1"/>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62361" cy="379656"/>
          </a:xfrm>
          <a:prstGeom prst="rect">
            <a:avLst/>
          </a:prstGeom>
        </p:spPr>
        <p:txBody>
          <a:bodyPr wrap="none">
            <a:spAutoFit/>
          </a:bodyPr>
          <a:lstStyle/>
          <a:p>
            <a:pPr marL="0" marR="0" lvl="0" indent="0" defTabSz="608965"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标注</a:t>
            </a:r>
            <a:endParaRPr kumimoji="0" lang="zh-CN" altLang="en-US" sz="18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p:txBody>
      </p:sp>
      <p:sp>
        <p:nvSpPr>
          <p:cNvPr id="11" name="矩形 10"/>
          <p:cNvSpPr/>
          <p:nvPr userDrawn="1"/>
        </p:nvSpPr>
        <p:spPr>
          <a:xfrm>
            <a:off x="2572589" y="759873"/>
            <a:ext cx="1402001" cy="3453253"/>
          </a:xfrm>
          <a:prstGeom prst="rect">
            <a:avLst/>
          </a:prstGeom>
        </p:spPr>
        <p:txBody>
          <a:bodyPr wrap="square">
            <a:spAutoFit/>
          </a:bodyPr>
          <a:lstStyle/>
          <a:p>
            <a:pPr marL="0" marR="0" lvl="0" indent="0" defTabSz="608965"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字体使用 </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8965"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8965"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8965"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8965"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8965"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行距</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8965"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8965"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8965"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背景图片出处</a:t>
            </a:r>
            <a:endPar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8965" eaLnBrk="1" fontAlgn="auto" latinLnBrk="0" hangingPunct="1">
              <a:lnSpc>
                <a:spcPct val="130000"/>
              </a:lnSpc>
              <a:spcBef>
                <a:spcPts val="0"/>
              </a:spcBef>
              <a:spcAft>
                <a:spcPts val="0"/>
              </a:spcAft>
              <a:buClrTx/>
              <a:buSzTx/>
              <a:buFontTx/>
              <a:buNone/>
              <a:defRPr/>
            </a:pPr>
            <a:endPar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8965" eaLnBrk="1" fontAlgn="auto" latinLnBrk="0" hangingPunct="1">
              <a:lnSpc>
                <a:spcPct val="130000"/>
              </a:lnSpc>
              <a:spcBef>
                <a:spcPts val="0"/>
              </a:spcBef>
              <a:spcAft>
                <a:spcPts val="0"/>
              </a:spcAft>
              <a:buClrTx/>
              <a:buSzTx/>
              <a:buFontTx/>
              <a:buNone/>
              <a:defRPr/>
            </a:pPr>
            <a:endPar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8965"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声明</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p:txBody>
      </p:sp>
      <p:sp>
        <p:nvSpPr>
          <p:cNvPr id="12" name="矩形 11"/>
          <p:cNvSpPr/>
          <p:nvPr userDrawn="1"/>
        </p:nvSpPr>
        <p:spPr>
          <a:xfrm>
            <a:off x="4153010" y="759873"/>
            <a:ext cx="7074345" cy="4239879"/>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英文 </a:t>
            </a:r>
            <a:r>
              <a:rPr kumimoji="0" lang="en-US" altLang="zh-CN" sz="1400" b="0" i="0" u="none" strike="noStrike" kern="0" cap="none" spc="0" normalizeH="0" baseline="0" noProof="0" dirty="0">
                <a:ln>
                  <a:noFill/>
                </a:ln>
                <a:solidFill>
                  <a:srgbClr val="FFFFFF"/>
                </a:solidFill>
                <a:effectLst/>
                <a:uLnTx/>
                <a:uFillTx/>
                <a:latin typeface="Segoe UI Light" panose="020B0502040204020203"/>
                <a:cs typeface="Segoe UI Light" panose="020B0502040204020203"/>
              </a:rPr>
              <a:t>Century Gothic</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cs typeface="Segoe UI Light" panose="020B0502040204020203"/>
            </a:endParaRPr>
          </a:p>
          <a:p>
            <a:pPr marL="0" marR="0" lvl="0" indent="0" defTabSz="608965"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8965"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中文 微软雅黑</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8965"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8965"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8965"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正文 </a:t>
            </a:r>
            <a:r>
              <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1.3</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8965"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8965"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8965"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dirty="0" err="1">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cn.bing.com</a:t>
            </a:r>
            <a:endPar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8965" eaLnBrk="1" fontAlgn="auto" latinLnBrk="0" hangingPunct="1">
              <a:lnSpc>
                <a:spcPct val="130000"/>
              </a:lnSpc>
              <a:spcBef>
                <a:spcPts val="0"/>
              </a:spcBef>
              <a:spcAft>
                <a:spcPts val="0"/>
              </a:spcAft>
              <a:buClrTx/>
              <a:buSzTx/>
              <a:buFontTx/>
              <a:buNone/>
              <a:defRPr/>
            </a:pPr>
            <a:endPar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8965" eaLnBrk="1" fontAlgn="auto" latinLnBrk="0" hangingPunct="1">
              <a:lnSpc>
                <a:spcPct val="130000"/>
              </a:lnSpc>
              <a:spcBef>
                <a:spcPts val="0"/>
              </a:spcBef>
              <a:spcAft>
                <a:spcPts val="0"/>
              </a:spcAft>
              <a:buClrTx/>
              <a:buSzTx/>
              <a:buFontTx/>
              <a:buNone/>
              <a:defRPr/>
            </a:pPr>
            <a:endPar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algn="l" defTabSz="608965" rtl="0" eaLnBrk="1" fontAlgn="auto" latinLnBrk="0" hangingPunct="1">
              <a:lnSpc>
                <a:spcPct val="130000"/>
              </a:lnSpc>
              <a:spcBef>
                <a:spcPts val="0"/>
              </a:spcBef>
              <a:spcAft>
                <a:spcPts val="0"/>
              </a:spcAft>
              <a:buClrTx/>
              <a:buSzTx/>
              <a:buFontTx/>
              <a:buNone/>
              <a:defRPr/>
            </a:pPr>
            <a:r>
              <a:rPr kumimoji="0" lang="zh-CN" altLang="en-US"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pitchFamily="34" charset="-122"/>
                <a:cs typeface="+mn-cs"/>
              </a:rPr>
              <a:t>本网站所提供的任何信息内容（包括但不限于 </a:t>
            </a:r>
            <a:r>
              <a:rPr kumimoji="0" lang="en-US" altLang="zh-CN" sz="1335" b="0" i="0" u="none" strike="noStrike" kern="1200" cap="none" spc="0" normalizeH="0" baseline="0" noProof="0" dirty="0">
                <a:ln>
                  <a:noFill/>
                </a:ln>
                <a:solidFill>
                  <a:prstClr val="white"/>
                </a:solidFill>
                <a:effectLst/>
                <a:uLnTx/>
                <a:uFillTx/>
                <a:latin typeface="Segoe UI Light" panose="020B0502040204020203" charset="0"/>
                <a:ea typeface="Segoe UI Light" panose="020B0502040204020203" charset="0"/>
                <a:cs typeface="Segoe UI Light" panose="020B0502040204020203" charset="0"/>
              </a:rPr>
              <a:t>PPT</a:t>
            </a:r>
            <a:r>
              <a:rPr kumimoji="0" lang="zh-CN" altLang="en-US" sz="1335" b="0" i="0" u="none" strike="noStrike" kern="1200" cap="none" spc="0" normalizeH="0" baseline="0" noProof="0" dirty="0">
                <a:ln>
                  <a:noFill/>
                </a:ln>
                <a:solidFill>
                  <a:prstClr val="white"/>
                </a:solidFill>
                <a:effectLst/>
                <a:uLnTx/>
                <a:uFillTx/>
                <a:latin typeface="Segoe UI Light" panose="020B0502040204020203" charset="0"/>
                <a:ea typeface="Segoe UI Light" panose="020B0502040204020203" charset="0"/>
                <a:cs typeface="Segoe UI Light" panose="020B0502040204020203" charset="0"/>
              </a:rPr>
              <a:t> </a:t>
            </a:r>
            <a:r>
              <a:rPr kumimoji="0" lang="zh-CN" altLang="en-US"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pitchFamily="34" charset="-122"/>
                <a:cs typeface="+mn-cs"/>
              </a:rPr>
              <a:t>模板、</a:t>
            </a:r>
            <a:r>
              <a:rPr kumimoji="0" lang="en-US" altLang="zh-CN" sz="1335" b="0" i="0" u="none" strike="noStrike" kern="1200" cap="none" spc="0" normalizeH="0" baseline="0" noProof="0" dirty="0">
                <a:ln>
                  <a:noFill/>
                </a:ln>
                <a:solidFill>
                  <a:prstClr val="white"/>
                </a:solidFill>
                <a:effectLst/>
                <a:uLnTx/>
                <a:uFillTx/>
                <a:latin typeface="Segoe UI Light" panose="020B0502040204020203" charset="0"/>
                <a:ea typeface="Segoe UI Light" panose="020B0502040204020203" charset="0"/>
                <a:cs typeface="Segoe UI Light" panose="020B0502040204020203" charset="0"/>
              </a:rPr>
              <a:t>Word</a:t>
            </a:r>
            <a:r>
              <a:rPr kumimoji="0" lang="zh-CN" altLang="en-US" sz="1335" b="0" i="0" u="none" strike="noStrike" kern="1200" cap="none" spc="0" normalizeH="0" baseline="0" noProof="0" dirty="0">
                <a:ln>
                  <a:noFill/>
                </a:ln>
                <a:solidFill>
                  <a:prstClr val="white"/>
                </a:solidFill>
                <a:effectLst/>
                <a:uLnTx/>
                <a:uFillTx/>
                <a:latin typeface="Segoe UI Light" panose="020B0502040204020203" charset="0"/>
                <a:ea typeface="Segoe UI Light" panose="020B0502040204020203" charset="0"/>
                <a:cs typeface="Segoe UI Light" panose="020B0502040204020203" charset="0"/>
              </a:rPr>
              <a:t> </a:t>
            </a:r>
            <a:r>
              <a:rPr kumimoji="0" lang="zh-CN" altLang="en-US"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pitchFamily="34" charset="-122"/>
                <a:cs typeface="+mn-cs"/>
              </a:rPr>
              <a:t>文档、</a:t>
            </a:r>
            <a:r>
              <a:rPr kumimoji="0" lang="en-US" altLang="zh-CN" sz="1335" b="0" i="0" u="none" strike="noStrike" kern="1200" cap="none" spc="0" normalizeH="0" baseline="0" noProof="0" dirty="0">
                <a:ln>
                  <a:noFill/>
                </a:ln>
                <a:solidFill>
                  <a:prstClr val="white"/>
                </a:solidFill>
                <a:effectLst/>
                <a:uLnTx/>
                <a:uFillTx/>
                <a:latin typeface="Segoe UI Light" panose="020B0502040204020203" charset="0"/>
                <a:ea typeface="Segoe UI Light" panose="020B0502040204020203" charset="0"/>
                <a:cs typeface="Segoe UI Light" panose="020B0502040204020203" charset="0"/>
              </a:rPr>
              <a:t>Excel</a:t>
            </a:r>
            <a:r>
              <a:rPr kumimoji="0" lang="zh-CN" altLang="en-US" sz="1335" b="0" i="0" u="none" strike="noStrike" kern="1200" cap="none" spc="0" normalizeH="0" baseline="0" noProof="0" dirty="0">
                <a:ln>
                  <a:noFill/>
                </a:ln>
                <a:solidFill>
                  <a:prstClr val="white"/>
                </a:solidFill>
                <a:effectLst/>
                <a:uLnTx/>
                <a:uFillTx/>
                <a:latin typeface="Segoe UI Light" panose="020B0502040204020203" charset="0"/>
                <a:ea typeface="Segoe UI Light" panose="020B0502040204020203" charset="0"/>
                <a:cs typeface="Segoe UI Light" panose="020B0502040204020203" charset="0"/>
              </a:rPr>
              <a:t> </a:t>
            </a:r>
            <a:r>
              <a:rPr kumimoji="0" lang="zh-CN" altLang="en-US"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pitchFamily="34" charset="-122"/>
                <a:cs typeface="+mn-cs"/>
              </a:rPr>
              <a:t>图表、图片素材等）均受</a:t>
            </a:r>
            <a:r>
              <a:rPr kumimoji="0" lang="en-US" altLang="zh-CN"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pitchFamily="34" charset="-122"/>
                <a:cs typeface="+mn-cs"/>
              </a:rPr>
              <a:t>《</a:t>
            </a:r>
            <a:r>
              <a:rPr kumimoji="0" lang="zh-CN" altLang="en-US"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pitchFamily="34" charset="-122"/>
                <a:cs typeface="+mn-cs"/>
              </a:rPr>
              <a:t>中华人民共和国著作权法</a:t>
            </a:r>
            <a:r>
              <a:rPr kumimoji="0" lang="en-US" altLang="zh-CN"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pitchFamily="34" charset="-122"/>
                <a:cs typeface="+mn-cs"/>
              </a:rPr>
              <a:t>》</a:t>
            </a:r>
            <a:r>
              <a:rPr kumimoji="0" lang="zh-CN" altLang="en-US"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pitchFamily="34" charset="-122"/>
                <a:cs typeface="+mn-cs"/>
              </a:rPr>
              <a:t>、</a:t>
            </a:r>
            <a:r>
              <a:rPr kumimoji="0" lang="en-US" altLang="zh-CN"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pitchFamily="34" charset="-122"/>
                <a:cs typeface="+mn-cs"/>
              </a:rPr>
              <a:t>《</a:t>
            </a:r>
            <a:r>
              <a:rPr kumimoji="0" lang="zh-CN" altLang="en-US"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pitchFamily="34" charset="-122"/>
                <a:cs typeface="+mn-cs"/>
              </a:rPr>
              <a:t>信息网络传播权保护条例</a:t>
            </a:r>
            <a:r>
              <a:rPr kumimoji="0" lang="en-US" altLang="zh-CN"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pitchFamily="34" charset="-122"/>
                <a:cs typeface="+mn-cs"/>
              </a:rPr>
              <a:t>》</a:t>
            </a:r>
            <a:r>
              <a:rPr kumimoji="0" lang="zh-CN" altLang="en-US"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pitchFamily="34" charset="-122"/>
                <a:cs typeface="+mn-cs"/>
              </a:rPr>
              <a:t>及其他适用的法律法规的保护，未经权利人书面明确授权，信息内容的任何部分</a:t>
            </a:r>
            <a:r>
              <a:rPr kumimoji="0" lang="en-US" altLang="zh-CN"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pitchFamily="34" charset="-122"/>
                <a:cs typeface="+mn-cs"/>
              </a:rPr>
              <a:t>(</a:t>
            </a:r>
            <a:r>
              <a:rPr kumimoji="0" lang="zh-CN" altLang="en-US"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pitchFamily="34" charset="-122"/>
                <a:cs typeface="+mn-cs"/>
              </a:rPr>
              <a:t>包括图片或图表</a:t>
            </a:r>
            <a:r>
              <a:rPr kumimoji="0" lang="en-US" altLang="zh-CN"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pitchFamily="34" charset="-122"/>
                <a:cs typeface="+mn-cs"/>
              </a:rPr>
              <a:t>)</a:t>
            </a:r>
            <a:r>
              <a:rPr kumimoji="0" lang="zh-CN" altLang="en-US"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pitchFamily="34" charset="-122"/>
                <a:cs typeface="+mn-cs"/>
              </a:rPr>
              <a:t>不得被全部或部分的复制、传播、销售，否则将承担法律责任。</a:t>
            </a:r>
            <a:endParaRPr kumimoji="0" lang="zh-CN" altLang="en-US"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pitchFamily="34" charset="-122"/>
              <a:cs typeface="+mn-cs"/>
            </a:endParaRP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8965" eaLnBrk="1" fontAlgn="auto" latinLnBrk="0" hangingPunct="1">
              <a:lnSpc>
                <a:spcPct val="100000"/>
              </a:lnSpc>
              <a:spcBef>
                <a:spcPts val="0"/>
              </a:spcBef>
              <a:spcAft>
                <a:spcPts val="0"/>
              </a:spcAft>
              <a:buClrTx/>
              <a:buSzTx/>
              <a:buFontTx/>
              <a:buNone/>
              <a:defRPr/>
            </a:pPr>
            <a:r>
              <a:rPr kumimoji="1" lang="en-US" altLang="zh-CN" sz="1000" b="0" i="0" u="none" strike="noStrike" kern="0" cap="none" spc="0" normalizeH="0" baseline="0" noProof="0" dirty="0">
                <a:ln>
                  <a:noFill/>
                </a:ln>
                <a:solidFill>
                  <a:prstClr val="white"/>
                </a:solidFill>
                <a:effectLst/>
                <a:uLnTx/>
                <a:uFillTx/>
                <a:latin typeface="Segoe UI Light" panose="020B0502040204020203"/>
                <a:ea typeface="微软雅黑" panose="020B0503020204020204" pitchFamily="34" charset="-122"/>
                <a:cs typeface="Segoe UI Light" panose="020B0502040204020203"/>
              </a:rPr>
              <a:t>OfficePLUS</a:t>
            </a:r>
            <a:endParaRPr kumimoji="0" lang="zh-CN" altLang="en-US" sz="1000" b="0" i="0" u="none" strike="noStrike" kern="0" cap="none" spc="0" normalizeH="0" baseline="0" noProof="0" dirty="0">
              <a:ln>
                <a:noFill/>
              </a:ln>
              <a:solidFill>
                <a:prstClr val="white"/>
              </a:solidFill>
              <a:effectLst/>
              <a:uLnTx/>
              <a:uFillTx/>
              <a:latin typeface="Segoe UI Light" panose="020B0502040204020203"/>
              <a:ea typeface="微软雅黑" panose="020B0503020204020204" pitchFamily="34" charset="-122"/>
              <a:cs typeface="Segoe UI Light" panose="020B0502040204020203"/>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页_三项目录">
    <p:bg>
      <p:bgPr>
        <a:pattFill prst="dotGrid">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24" name="任意形状 23"/>
          <p:cNvSpPr/>
          <p:nvPr userDrawn="1"/>
        </p:nvSpPr>
        <p:spPr>
          <a:xfrm rot="10800000">
            <a:off x="4133850" y="0"/>
            <a:ext cx="8058150" cy="6858001"/>
          </a:xfrm>
          <a:custGeom>
            <a:avLst/>
            <a:gdLst>
              <a:gd name="connsiteX0" fmla="*/ 5118100 w 8058150"/>
              <a:gd name="connsiteY0" fmla="*/ 6858001 h 6858001"/>
              <a:gd name="connsiteX1" fmla="*/ 0 w 8058150"/>
              <a:gd name="connsiteY1" fmla="*/ 6858001 h 6858001"/>
              <a:gd name="connsiteX2" fmla="*/ 0 w 8058150"/>
              <a:gd name="connsiteY2" fmla="*/ 0 h 6858001"/>
              <a:gd name="connsiteX3" fmla="*/ 5118100 w 8058150"/>
              <a:gd name="connsiteY3" fmla="*/ 0 h 6858001"/>
              <a:gd name="connsiteX4" fmla="*/ 8058150 w 8058150"/>
              <a:gd name="connsiteY4" fmla="*/ 6858000 h 6858001"/>
              <a:gd name="connsiteX5" fmla="*/ 5118100 w 8058150"/>
              <a:gd name="connsiteY5" fmla="*/ 685800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58150" h="6858001">
                <a:moveTo>
                  <a:pt x="5118100" y="6858001"/>
                </a:moveTo>
                <a:lnTo>
                  <a:pt x="0" y="6858001"/>
                </a:lnTo>
                <a:lnTo>
                  <a:pt x="0" y="0"/>
                </a:lnTo>
                <a:lnTo>
                  <a:pt x="5118100" y="0"/>
                </a:lnTo>
                <a:lnTo>
                  <a:pt x="8058150" y="6858000"/>
                </a:lnTo>
                <a:lnTo>
                  <a:pt x="5118100" y="6858000"/>
                </a:lnTo>
                <a:close/>
              </a:path>
            </a:pathLst>
          </a:custGeom>
          <a:solidFill>
            <a:schemeClr val="accent4"/>
          </a:solidFill>
          <a:ln>
            <a:noFill/>
          </a:ln>
          <a:effectLst>
            <a:outerShdw blurRad="88900" sx="102000" sy="102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直角三角形 2"/>
          <p:cNvSpPr/>
          <p:nvPr userDrawn="1"/>
        </p:nvSpPr>
        <p:spPr>
          <a:xfrm>
            <a:off x="0" y="5295900"/>
            <a:ext cx="6248400" cy="1562100"/>
          </a:xfrm>
          <a:prstGeom prst="rtTriangle">
            <a:avLst/>
          </a:prstGeom>
          <a:solidFill>
            <a:schemeClr val="accent2"/>
          </a:solidFill>
          <a:ln>
            <a:noFill/>
          </a:ln>
          <a:effectLst>
            <a:outerShdw blurRad="88900" sx="102000" sy="102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直角三角形 3"/>
          <p:cNvSpPr/>
          <p:nvPr userDrawn="1"/>
        </p:nvSpPr>
        <p:spPr>
          <a:xfrm rot="5400000" flipV="1">
            <a:off x="9753602" y="-927095"/>
            <a:ext cx="1511299" cy="3365498"/>
          </a:xfrm>
          <a:prstGeom prst="rtTriangle">
            <a:avLst/>
          </a:prstGeom>
          <a:solidFill>
            <a:schemeClr val="accent5"/>
          </a:solidFill>
          <a:ln>
            <a:noFill/>
          </a:ln>
          <a:effectLst>
            <a:outerShdw blurRad="88900" sx="102000" sy="102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文本占位符 5"/>
          <p:cNvSpPr txBox="1"/>
          <p:nvPr userDrawn="1"/>
        </p:nvSpPr>
        <p:spPr>
          <a:xfrm>
            <a:off x="909955" y="2016760"/>
            <a:ext cx="3223896" cy="1680210"/>
          </a:xfrm>
          <a:prstGeom prst="rect">
            <a:avLst/>
          </a:prstGeom>
        </p:spPr>
        <p:txBody>
          <a:bodyPr anchor="ctr"/>
          <a:lstStyle>
            <a:lvl1pPr marL="0" indent="0" algn="ctr" defTabSz="914400" rtl="0" eaLnBrk="1" latinLnBrk="0" hangingPunct="1">
              <a:lnSpc>
                <a:spcPct val="90000"/>
              </a:lnSpc>
              <a:spcBef>
                <a:spcPts val="1000"/>
              </a:spcBef>
              <a:buFont typeface="Arial" panose="020B0604020202020204" pitchFamily="34" charset="0"/>
              <a:buNone/>
              <a:defRPr sz="11800" b="1" kern="1200">
                <a:solidFill>
                  <a:schemeClr val="accent1">
                    <a:lumMod val="50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kumimoji="1" lang="zh-CN" altLang="en-US" sz="11800" b="1" i="0" u="none" strike="noStrike" kern="1200" cap="none" spc="0" normalizeH="0" baseline="0" noProof="0">
                <a:ln>
                  <a:noFill/>
                </a:ln>
                <a:solidFill>
                  <a:schemeClr val="accent2">
                    <a:lumMod val="75000"/>
                  </a:schemeClr>
                </a:solidFill>
                <a:effectLst/>
                <a:uLnTx/>
                <a:uFillTx/>
                <a:latin typeface="Century Gothic" panose="020B0502020202020204"/>
                <a:ea typeface="微软雅黑" panose="020B0503020204020204" pitchFamily="34" charset="-122"/>
              </a:rPr>
              <a:t>目录</a:t>
            </a:r>
            <a:endParaRPr kumimoji="1" lang="zh-CN" altLang="en-US" sz="11800" b="1" i="0" u="none" strike="noStrike" kern="1200" cap="none" spc="0" normalizeH="0" baseline="0" noProof="0" dirty="0">
              <a:ln>
                <a:noFill/>
              </a:ln>
              <a:solidFill>
                <a:schemeClr val="accent2">
                  <a:lumMod val="75000"/>
                </a:schemeClr>
              </a:solidFill>
              <a:effectLst/>
              <a:uLnTx/>
              <a:uFillTx/>
              <a:latin typeface="Century Gothic" panose="020B0502020202020204"/>
              <a:ea typeface="微软雅黑" panose="020B0503020204020204" pitchFamily="34" charset="-122"/>
            </a:endParaRPr>
          </a:p>
        </p:txBody>
      </p:sp>
      <p:sp>
        <p:nvSpPr>
          <p:cNvPr id="8" name="文本占位符 5"/>
          <p:cNvSpPr txBox="1"/>
          <p:nvPr userDrawn="1"/>
        </p:nvSpPr>
        <p:spPr>
          <a:xfrm>
            <a:off x="909955" y="3696970"/>
            <a:ext cx="3223896" cy="582930"/>
          </a:xfrm>
          <a:prstGeom prst="rect">
            <a:avLst/>
          </a:prstGeom>
        </p:spPr>
        <p:txBody>
          <a:bodyPr anchor="ctr"/>
          <a:lstStyle>
            <a:lvl1pPr marL="0" indent="0" algn="ctr" defTabSz="914400" rtl="0" eaLnBrk="1" latinLnBrk="0" hangingPunct="1">
              <a:lnSpc>
                <a:spcPct val="90000"/>
              </a:lnSpc>
              <a:spcBef>
                <a:spcPts val="1000"/>
              </a:spcBef>
              <a:buFont typeface="Arial" panose="020B0604020202020204" pitchFamily="34" charset="0"/>
              <a:buNone/>
              <a:defRPr sz="4400" b="1" kern="1200">
                <a:solidFill>
                  <a:schemeClr val="accent1">
                    <a:lumMod val="50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kumimoji="1" lang="en-US" altLang="zh-CN" sz="4400" b="1" i="0" u="none" strike="noStrike" kern="1200" cap="none" spc="0" normalizeH="0" baseline="0" noProof="0">
                <a:ln>
                  <a:noFill/>
                </a:ln>
                <a:solidFill>
                  <a:schemeClr val="accent2">
                    <a:lumMod val="75000"/>
                  </a:schemeClr>
                </a:solidFill>
                <a:effectLst/>
                <a:uLnTx/>
                <a:uFillTx/>
                <a:latin typeface="Century Gothic" panose="020B0502020202020204"/>
                <a:ea typeface="微软雅黑" panose="020B0503020204020204" pitchFamily="34" charset="-122"/>
              </a:rPr>
              <a:t>CONTENTS</a:t>
            </a:r>
            <a:endParaRPr kumimoji="1" lang="zh-CN" altLang="en-US" sz="4400" b="1" i="0" u="none" strike="noStrike" kern="1200" cap="none" spc="0" normalizeH="0" baseline="0" noProof="0" dirty="0">
              <a:ln>
                <a:noFill/>
              </a:ln>
              <a:solidFill>
                <a:schemeClr val="accent2">
                  <a:lumMod val="75000"/>
                </a:schemeClr>
              </a:solidFill>
              <a:effectLst/>
              <a:uLnTx/>
              <a:uFillTx/>
              <a:latin typeface="Century Gothic" panose="020B0502020202020204"/>
              <a:ea typeface="微软雅黑" panose="020B0503020204020204" pitchFamily="34" charset="-122"/>
            </a:endParaRPr>
          </a:p>
        </p:txBody>
      </p:sp>
      <p:sp>
        <p:nvSpPr>
          <p:cNvPr id="25" name="文本占位符 5"/>
          <p:cNvSpPr>
            <a:spLocks noGrp="1"/>
          </p:cNvSpPr>
          <p:nvPr>
            <p:ph type="body" sz="quarter" idx="12" hasCustomPrompt="1"/>
          </p:nvPr>
        </p:nvSpPr>
        <p:spPr>
          <a:xfrm>
            <a:off x="7077075" y="1913421"/>
            <a:ext cx="835026" cy="651828"/>
          </a:xfrm>
          <a:prstGeom prst="rect">
            <a:avLst/>
          </a:prstGeom>
        </p:spPr>
        <p:txBody>
          <a:bodyPr anchor="ctr"/>
          <a:lstStyle>
            <a:lvl1pPr marL="0" indent="0">
              <a:buNone/>
              <a:defRPr sz="4400" b="0">
                <a:solidFill>
                  <a:schemeClr val="bg1"/>
                </a:solidFill>
              </a:defRPr>
            </a:lvl1pPr>
          </a:lstStyle>
          <a:p>
            <a:pPr lvl="0"/>
            <a:r>
              <a:rPr kumimoji="1" lang="en-US" altLang="zh-CN" dirty="0"/>
              <a:t>00</a:t>
            </a:r>
            <a:endParaRPr kumimoji="1" lang="zh-CN" altLang="en-US" dirty="0"/>
          </a:p>
        </p:txBody>
      </p:sp>
      <p:sp>
        <p:nvSpPr>
          <p:cNvPr id="26" name="文本占位符 5"/>
          <p:cNvSpPr>
            <a:spLocks noGrp="1"/>
          </p:cNvSpPr>
          <p:nvPr>
            <p:ph type="body" sz="quarter" idx="13"/>
          </p:nvPr>
        </p:nvSpPr>
        <p:spPr>
          <a:xfrm>
            <a:off x="7912100" y="2016760"/>
            <a:ext cx="3234689" cy="445150"/>
          </a:xfrm>
          <a:prstGeom prst="rect">
            <a:avLst/>
          </a:prstGeom>
        </p:spPr>
        <p:txBody>
          <a:bodyPr anchor="ctr"/>
          <a:lstStyle>
            <a:lvl1pPr marL="0" indent="0">
              <a:buNone/>
              <a:defRPr sz="1800" b="1">
                <a:solidFill>
                  <a:schemeClr val="bg1"/>
                </a:solidFill>
              </a:defRPr>
            </a:lvl1pPr>
          </a:lstStyle>
          <a:p>
            <a:pPr lvl="0"/>
            <a:endParaRPr kumimoji="1" lang="zh-CN" altLang="en-US" dirty="0"/>
          </a:p>
        </p:txBody>
      </p:sp>
      <p:sp>
        <p:nvSpPr>
          <p:cNvPr id="27" name="文本占位符 5"/>
          <p:cNvSpPr>
            <a:spLocks noGrp="1"/>
          </p:cNvSpPr>
          <p:nvPr>
            <p:ph type="body" sz="quarter" idx="14" hasCustomPrompt="1"/>
          </p:nvPr>
        </p:nvSpPr>
        <p:spPr>
          <a:xfrm>
            <a:off x="7077075" y="3001814"/>
            <a:ext cx="835026" cy="651828"/>
          </a:xfrm>
          <a:prstGeom prst="rect">
            <a:avLst/>
          </a:prstGeom>
        </p:spPr>
        <p:txBody>
          <a:bodyPr anchor="ctr"/>
          <a:lstStyle>
            <a:lvl1pPr marL="0" indent="0">
              <a:buNone/>
              <a:defRPr sz="4400" b="0">
                <a:solidFill>
                  <a:schemeClr val="bg1"/>
                </a:solidFill>
              </a:defRPr>
            </a:lvl1pPr>
          </a:lstStyle>
          <a:p>
            <a:pPr lvl="0"/>
            <a:r>
              <a:rPr kumimoji="1" lang="en-US" altLang="zh-CN" dirty="0"/>
              <a:t>00</a:t>
            </a:r>
            <a:endParaRPr kumimoji="1" lang="zh-CN" altLang="en-US" dirty="0"/>
          </a:p>
        </p:txBody>
      </p:sp>
      <p:sp>
        <p:nvSpPr>
          <p:cNvPr id="28" name="文本占位符 5"/>
          <p:cNvSpPr>
            <a:spLocks noGrp="1"/>
          </p:cNvSpPr>
          <p:nvPr>
            <p:ph type="body" sz="quarter" idx="15"/>
          </p:nvPr>
        </p:nvSpPr>
        <p:spPr>
          <a:xfrm>
            <a:off x="7912100" y="3105154"/>
            <a:ext cx="3234689" cy="445150"/>
          </a:xfrm>
          <a:prstGeom prst="rect">
            <a:avLst/>
          </a:prstGeom>
        </p:spPr>
        <p:txBody>
          <a:bodyPr anchor="ctr"/>
          <a:lstStyle>
            <a:lvl1pPr marL="0" indent="0">
              <a:buNone/>
              <a:defRPr sz="1800" b="1">
                <a:solidFill>
                  <a:schemeClr val="bg1"/>
                </a:solidFill>
              </a:defRPr>
            </a:lvl1pPr>
          </a:lstStyle>
          <a:p>
            <a:pPr lvl="0"/>
            <a:endParaRPr kumimoji="1" lang="zh-CN" altLang="en-US" dirty="0"/>
          </a:p>
        </p:txBody>
      </p:sp>
      <p:sp>
        <p:nvSpPr>
          <p:cNvPr id="29" name="文本占位符 5"/>
          <p:cNvSpPr>
            <a:spLocks noGrp="1"/>
          </p:cNvSpPr>
          <p:nvPr>
            <p:ph type="body" sz="quarter" idx="16" hasCustomPrompt="1"/>
          </p:nvPr>
        </p:nvSpPr>
        <p:spPr>
          <a:xfrm>
            <a:off x="7077075" y="4090207"/>
            <a:ext cx="835026" cy="651828"/>
          </a:xfrm>
          <a:prstGeom prst="rect">
            <a:avLst/>
          </a:prstGeom>
        </p:spPr>
        <p:txBody>
          <a:bodyPr anchor="ctr"/>
          <a:lstStyle>
            <a:lvl1pPr marL="0" indent="0">
              <a:buNone/>
              <a:defRPr sz="4400" b="0">
                <a:solidFill>
                  <a:schemeClr val="bg1"/>
                </a:solidFill>
              </a:defRPr>
            </a:lvl1pPr>
          </a:lstStyle>
          <a:p>
            <a:pPr lvl="0"/>
            <a:r>
              <a:rPr kumimoji="1" lang="en-US" altLang="zh-CN" dirty="0"/>
              <a:t>00</a:t>
            </a:r>
            <a:endParaRPr kumimoji="1" lang="zh-CN" altLang="en-US" dirty="0"/>
          </a:p>
        </p:txBody>
      </p:sp>
      <p:sp>
        <p:nvSpPr>
          <p:cNvPr id="30" name="文本占位符 5"/>
          <p:cNvSpPr>
            <a:spLocks noGrp="1"/>
          </p:cNvSpPr>
          <p:nvPr>
            <p:ph type="body" sz="quarter" idx="17"/>
          </p:nvPr>
        </p:nvSpPr>
        <p:spPr>
          <a:xfrm>
            <a:off x="7912100" y="4187760"/>
            <a:ext cx="3234689" cy="445150"/>
          </a:xfrm>
          <a:prstGeom prst="rect">
            <a:avLst/>
          </a:prstGeom>
        </p:spPr>
        <p:txBody>
          <a:bodyPr anchor="ctr"/>
          <a:lstStyle>
            <a:lvl1pPr marL="0" indent="0">
              <a:buNone/>
              <a:defRPr sz="1800" b="1">
                <a:solidFill>
                  <a:schemeClr val="bg1"/>
                </a:solidFill>
              </a:defRPr>
            </a:lvl1pPr>
          </a:lstStyle>
          <a:p>
            <a:pPr lvl="0"/>
            <a:endParaRPr kumimoji="1" lang="zh-CN" alt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背景图片素材">
    <p:spTree>
      <p:nvGrpSpPr>
        <p:cNvPr id="1" name=""/>
        <p:cNvGrpSpPr/>
        <p:nvPr/>
      </p:nvGrpSpPr>
      <p:grpSpPr>
        <a:xfrm>
          <a:off x="0" y="0"/>
          <a:ext cx="0" cy="0"/>
          <a:chOff x="0" y="0"/>
          <a:chExt cx="0" cy="0"/>
        </a:xfrm>
      </p:grpSpPr>
      <p:sp>
        <p:nvSpPr>
          <p:cNvPr id="4" name="矩形 3"/>
          <p:cNvSpPr/>
          <p:nvPr userDrawn="1"/>
        </p:nvSpPr>
        <p:spPr>
          <a:xfrm>
            <a:off x="440603" y="759873"/>
            <a:ext cx="1569660" cy="369332"/>
          </a:xfrm>
          <a:prstGeom prst="rect">
            <a:avLst/>
          </a:prstGeom>
        </p:spPr>
        <p:txBody>
          <a:bodyPr wrap="none">
            <a:spAutoFit/>
          </a:bodyPr>
          <a:lstStyle/>
          <a:p>
            <a:pPr defTabSz="608965"/>
            <a:r>
              <a:rPr lang="zh-CN" altLang="en-US" sz="1800" dirty="0">
                <a:solidFill>
                  <a:schemeClr val="tx1">
                    <a:lumMod val="75000"/>
                    <a:lumOff val="25000"/>
                  </a:schemeClr>
                </a:solidFill>
                <a:latin typeface="Segoe UI Light" panose="020B0502040204020203"/>
                <a:ea typeface="微软雅黑" panose="020B0503020204020204" pitchFamily="34" charset="-122"/>
                <a:cs typeface="Segoe UI Light" panose="020B0502040204020203"/>
              </a:rPr>
              <a:t>背景图片素材</a:t>
            </a:r>
            <a:endParaRPr lang="zh-CN" altLang="en-US" sz="1800" dirty="0">
              <a:solidFill>
                <a:schemeClr val="tx1">
                  <a:lumMod val="75000"/>
                  <a:lumOff val="25000"/>
                </a:schemeClr>
              </a:solidFill>
              <a:latin typeface="Segoe UI Light" panose="020B0502040204020203"/>
              <a:ea typeface="微软雅黑" panose="020B0503020204020204" pitchFamily="34" charset="-122"/>
              <a:cs typeface="Segoe UI Light" panose="020B0502040204020203"/>
            </a:endParaRPr>
          </a:p>
        </p:txBody>
      </p:sp>
      <p:sp>
        <p:nvSpPr>
          <p:cNvPr id="5" name="矩形 4"/>
          <p:cNvSpPr/>
          <p:nvPr userDrawn="1"/>
        </p:nvSpPr>
        <p:spPr>
          <a:xfrm>
            <a:off x="440603" y="182445"/>
            <a:ext cx="777777" cy="246221"/>
          </a:xfrm>
          <a:prstGeom prst="rect">
            <a:avLst/>
          </a:prstGeom>
        </p:spPr>
        <p:txBody>
          <a:bodyPr wrap="none">
            <a:spAutoFit/>
          </a:bodyPr>
          <a:lstStyle/>
          <a:p>
            <a:pPr defTabSz="608965"/>
            <a:r>
              <a:rPr kumimoji="1" lang="en-US" altLang="zh-CN" sz="1000" dirty="0">
                <a:solidFill>
                  <a:schemeClr val="tx1">
                    <a:lumMod val="75000"/>
                    <a:lumOff val="25000"/>
                  </a:schemeClr>
                </a:solidFill>
                <a:latin typeface="Segoe UI Light" panose="020B0502040204020203"/>
                <a:ea typeface="微软雅黑" panose="020B0503020204020204" pitchFamily="34" charset="-122"/>
                <a:cs typeface="Segoe UI Light" panose="020B0502040204020203"/>
              </a:rPr>
              <a:t>OfficePLUS</a:t>
            </a:r>
            <a:endParaRPr lang="zh-CN" altLang="en-US" sz="1000" dirty="0">
              <a:solidFill>
                <a:schemeClr val="tx1">
                  <a:lumMod val="75000"/>
                  <a:lumOff val="25000"/>
                </a:schemeClr>
              </a:solidFill>
              <a:latin typeface="Segoe UI Light" panose="020B0502040204020203"/>
              <a:ea typeface="微软雅黑" panose="020B0503020204020204" pitchFamily="34" charset="-122"/>
              <a:cs typeface="Segoe UI Light" panose="020B0502040204020203"/>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OfficePLUS">
    <p:spTree>
      <p:nvGrpSpPr>
        <p:cNvPr id="1" name=""/>
        <p:cNvGrpSpPr/>
        <p:nvPr/>
      </p:nvGrpSpPr>
      <p:grpSpPr>
        <a:xfrm>
          <a:off x="0" y="0"/>
          <a:ext cx="0" cy="0"/>
          <a:chOff x="0" y="0"/>
          <a:chExt cx="0" cy="0"/>
        </a:xfrm>
      </p:grpSpPr>
      <p:sp>
        <p:nvSpPr>
          <p:cNvPr id="7" name="文本框 6"/>
          <p:cNvSpPr txBox="1"/>
          <p:nvPr userDrawn="1"/>
        </p:nvSpPr>
        <p:spPr>
          <a:xfrm>
            <a:off x="4447955" y="4458724"/>
            <a:ext cx="3296095" cy="297454"/>
          </a:xfrm>
          <a:prstGeom prst="rect">
            <a:avLst/>
          </a:prstGeom>
          <a:noFill/>
        </p:spPr>
        <p:txBody>
          <a:bodyPr wrap="none" rtlCol="0">
            <a:spAutoFit/>
          </a:bodyPr>
          <a:lstStyle/>
          <a:p>
            <a:pPr marL="0" marR="0" lvl="0" indent="0" algn="ctr" defTabSz="608965" eaLnBrk="1" fontAlgn="auto" latinLnBrk="0" hangingPunct="1">
              <a:lnSpc>
                <a:spcPct val="100000"/>
              </a:lnSpc>
              <a:spcBef>
                <a:spcPts val="0"/>
              </a:spcBef>
              <a:spcAft>
                <a:spcPts val="0"/>
              </a:spcAft>
              <a:buClrTx/>
              <a:buSzTx/>
              <a:buFontTx/>
              <a:buNone/>
              <a:defRPr/>
            </a:pPr>
            <a:r>
              <a:rPr kumimoji="1" lang="zh-CN" altLang="en-US" sz="1335" b="0" i="0" u="none" strike="noStrike" kern="0" cap="none" spc="0" normalizeH="0" baseline="0" noProof="0" dirty="0">
                <a:ln>
                  <a:noFill/>
                </a:ln>
                <a:solidFill>
                  <a:srgbClr val="000000"/>
                </a:solidFill>
                <a:effectLst/>
                <a:uLnTx/>
                <a:uFillTx/>
                <a:latin typeface="Century Gothic" panose="020B0502020202020204"/>
                <a:ea typeface="微软雅黑" panose="020B0503020204020204" pitchFamily="34" charset="-122"/>
              </a:rPr>
              <a:t>点击</a:t>
            </a:r>
            <a:r>
              <a:rPr kumimoji="1" lang="en-US" altLang="zh-CN" sz="1335" b="0" i="0" u="none" strike="noStrike" kern="0" cap="none" spc="0" normalizeH="0" baseline="0" noProof="0" dirty="0">
                <a:ln>
                  <a:noFill/>
                </a:ln>
                <a:solidFill>
                  <a:srgbClr val="000000"/>
                </a:solidFill>
                <a:effectLst/>
                <a:uLnTx/>
                <a:uFillTx/>
                <a:latin typeface="Segoe UI Light" panose="020B0502040204020203" charset="0"/>
                <a:ea typeface="Segoe UI Light" panose="020B0502040204020203" charset="0"/>
                <a:cs typeface="Segoe UI Light" panose="020B0502040204020203" charset="0"/>
              </a:rPr>
              <a:t>Logo</a:t>
            </a:r>
            <a:r>
              <a:rPr kumimoji="1" lang="zh-CN" altLang="en-US" sz="1335" b="0" i="0" u="none" strike="noStrike" kern="0" cap="none" spc="0" normalizeH="0" baseline="0" noProof="0" dirty="0">
                <a:ln>
                  <a:noFill/>
                </a:ln>
                <a:solidFill>
                  <a:srgbClr val="000000"/>
                </a:solidFill>
                <a:effectLst/>
                <a:uLnTx/>
                <a:uFillTx/>
                <a:latin typeface="Century Gothic" panose="020B0502020202020204"/>
                <a:ea typeface="微软雅黑" panose="020B0503020204020204" pitchFamily="34" charset="-122"/>
              </a:rPr>
              <a:t>获取更多优质模板（放映模式）</a:t>
            </a:r>
            <a:endParaRPr kumimoji="1" lang="zh-CN" altLang="en-US" sz="1335" b="0" i="0" u="none" strike="noStrike" kern="0" cap="none" spc="0" normalizeH="0" baseline="0" noProof="0" dirty="0">
              <a:ln>
                <a:noFill/>
              </a:ln>
              <a:solidFill>
                <a:srgbClr val="000000"/>
              </a:solidFill>
              <a:effectLst/>
              <a:uLnTx/>
              <a:uFillTx/>
              <a:latin typeface="Century Gothic" panose="020B0502020202020204"/>
              <a:ea typeface="微软雅黑" panose="020B0503020204020204" pitchFamily="34" charset="-122"/>
            </a:endParaRPr>
          </a:p>
        </p:txBody>
      </p:sp>
      <p:pic>
        <p:nvPicPr>
          <p:cNvPr id="5" name="图片 4">
            <a:hlinkClick r:id="rId2"/>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0" y="3227832"/>
            <a:ext cx="3048000" cy="402336"/>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目录页_四项目录">
    <p:bg>
      <p:bgPr>
        <a:pattFill prst="dotGrid">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24" name="任意形状 23"/>
          <p:cNvSpPr/>
          <p:nvPr userDrawn="1"/>
        </p:nvSpPr>
        <p:spPr>
          <a:xfrm rot="10800000">
            <a:off x="4133850" y="0"/>
            <a:ext cx="8058150" cy="6858001"/>
          </a:xfrm>
          <a:custGeom>
            <a:avLst/>
            <a:gdLst>
              <a:gd name="connsiteX0" fmla="*/ 5118100 w 8058150"/>
              <a:gd name="connsiteY0" fmla="*/ 6858001 h 6858001"/>
              <a:gd name="connsiteX1" fmla="*/ 0 w 8058150"/>
              <a:gd name="connsiteY1" fmla="*/ 6858001 h 6858001"/>
              <a:gd name="connsiteX2" fmla="*/ 0 w 8058150"/>
              <a:gd name="connsiteY2" fmla="*/ 0 h 6858001"/>
              <a:gd name="connsiteX3" fmla="*/ 5118100 w 8058150"/>
              <a:gd name="connsiteY3" fmla="*/ 0 h 6858001"/>
              <a:gd name="connsiteX4" fmla="*/ 8058150 w 8058150"/>
              <a:gd name="connsiteY4" fmla="*/ 6858000 h 6858001"/>
              <a:gd name="connsiteX5" fmla="*/ 5118100 w 8058150"/>
              <a:gd name="connsiteY5" fmla="*/ 685800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58150" h="6858001">
                <a:moveTo>
                  <a:pt x="5118100" y="6858001"/>
                </a:moveTo>
                <a:lnTo>
                  <a:pt x="0" y="6858001"/>
                </a:lnTo>
                <a:lnTo>
                  <a:pt x="0" y="0"/>
                </a:lnTo>
                <a:lnTo>
                  <a:pt x="5118100" y="0"/>
                </a:lnTo>
                <a:lnTo>
                  <a:pt x="8058150" y="6858000"/>
                </a:lnTo>
                <a:lnTo>
                  <a:pt x="5118100" y="6858000"/>
                </a:lnTo>
                <a:close/>
              </a:path>
            </a:pathLst>
          </a:custGeom>
          <a:solidFill>
            <a:schemeClr val="accent4"/>
          </a:solidFill>
          <a:ln>
            <a:noFill/>
          </a:ln>
          <a:effectLst>
            <a:outerShdw blurRad="88900" sx="102000" sy="102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直角三角形 2"/>
          <p:cNvSpPr/>
          <p:nvPr userDrawn="1"/>
        </p:nvSpPr>
        <p:spPr>
          <a:xfrm>
            <a:off x="0" y="5295900"/>
            <a:ext cx="6248400" cy="1562100"/>
          </a:xfrm>
          <a:prstGeom prst="rtTriangle">
            <a:avLst/>
          </a:prstGeom>
          <a:solidFill>
            <a:schemeClr val="accent2"/>
          </a:solidFill>
          <a:ln>
            <a:noFill/>
          </a:ln>
          <a:effectLst>
            <a:outerShdw blurRad="88900" sx="102000" sy="102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直角三角形 3"/>
          <p:cNvSpPr/>
          <p:nvPr userDrawn="1"/>
        </p:nvSpPr>
        <p:spPr>
          <a:xfrm rot="5400000" flipV="1">
            <a:off x="9753602" y="-927095"/>
            <a:ext cx="1511299" cy="3365498"/>
          </a:xfrm>
          <a:prstGeom prst="rtTriangle">
            <a:avLst/>
          </a:prstGeom>
          <a:solidFill>
            <a:schemeClr val="accent5"/>
          </a:solidFill>
          <a:ln>
            <a:noFill/>
          </a:ln>
          <a:effectLst>
            <a:outerShdw blurRad="88900" sx="102000" sy="102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文本占位符 5"/>
          <p:cNvSpPr txBox="1"/>
          <p:nvPr userDrawn="1"/>
        </p:nvSpPr>
        <p:spPr>
          <a:xfrm>
            <a:off x="909955" y="2016760"/>
            <a:ext cx="3223896" cy="1680210"/>
          </a:xfrm>
          <a:prstGeom prst="rect">
            <a:avLst/>
          </a:prstGeom>
        </p:spPr>
        <p:txBody>
          <a:bodyPr anchor="ctr"/>
          <a:lstStyle>
            <a:lvl1pPr marL="0" indent="0" algn="ctr" defTabSz="914400" rtl="0" eaLnBrk="1" latinLnBrk="0" hangingPunct="1">
              <a:lnSpc>
                <a:spcPct val="90000"/>
              </a:lnSpc>
              <a:spcBef>
                <a:spcPts val="1000"/>
              </a:spcBef>
              <a:buFont typeface="Arial" panose="020B0604020202020204" pitchFamily="34" charset="0"/>
              <a:buNone/>
              <a:defRPr sz="11800" b="1" kern="1200">
                <a:solidFill>
                  <a:schemeClr val="accent1">
                    <a:lumMod val="50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kumimoji="1" lang="zh-CN" altLang="en-US" sz="11800" b="1" i="0" u="none" strike="noStrike" kern="1200" cap="none" spc="0" normalizeH="0" baseline="0" noProof="0">
                <a:ln>
                  <a:noFill/>
                </a:ln>
                <a:solidFill>
                  <a:schemeClr val="accent2">
                    <a:lumMod val="75000"/>
                  </a:schemeClr>
                </a:solidFill>
                <a:effectLst/>
                <a:uLnTx/>
                <a:uFillTx/>
                <a:latin typeface="Century Gothic" panose="020B0502020202020204"/>
                <a:ea typeface="微软雅黑" panose="020B0503020204020204" pitchFamily="34" charset="-122"/>
              </a:rPr>
              <a:t>目录</a:t>
            </a:r>
            <a:endParaRPr kumimoji="1" lang="zh-CN" altLang="en-US" sz="11800" b="1" i="0" u="none" strike="noStrike" kern="1200" cap="none" spc="0" normalizeH="0" baseline="0" noProof="0" dirty="0">
              <a:ln>
                <a:noFill/>
              </a:ln>
              <a:solidFill>
                <a:schemeClr val="accent2">
                  <a:lumMod val="75000"/>
                </a:schemeClr>
              </a:solidFill>
              <a:effectLst/>
              <a:uLnTx/>
              <a:uFillTx/>
              <a:latin typeface="Century Gothic" panose="020B0502020202020204"/>
              <a:ea typeface="微软雅黑" panose="020B0503020204020204" pitchFamily="34" charset="-122"/>
            </a:endParaRPr>
          </a:p>
        </p:txBody>
      </p:sp>
      <p:sp>
        <p:nvSpPr>
          <p:cNvPr id="8" name="文本占位符 5"/>
          <p:cNvSpPr txBox="1"/>
          <p:nvPr userDrawn="1"/>
        </p:nvSpPr>
        <p:spPr>
          <a:xfrm>
            <a:off x="909955" y="3696970"/>
            <a:ext cx="3223896" cy="582930"/>
          </a:xfrm>
          <a:prstGeom prst="rect">
            <a:avLst/>
          </a:prstGeom>
        </p:spPr>
        <p:txBody>
          <a:bodyPr anchor="ctr"/>
          <a:lstStyle>
            <a:lvl1pPr marL="0" indent="0" algn="ctr" defTabSz="914400" rtl="0" eaLnBrk="1" latinLnBrk="0" hangingPunct="1">
              <a:lnSpc>
                <a:spcPct val="90000"/>
              </a:lnSpc>
              <a:spcBef>
                <a:spcPts val="1000"/>
              </a:spcBef>
              <a:buFont typeface="Arial" panose="020B0604020202020204" pitchFamily="34" charset="0"/>
              <a:buNone/>
              <a:defRPr sz="4400" b="1" kern="1200">
                <a:solidFill>
                  <a:schemeClr val="accent1">
                    <a:lumMod val="50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kumimoji="1" lang="en-US" altLang="zh-CN" sz="4400" b="1" i="0" u="none" strike="noStrike" kern="1200" cap="none" spc="0" normalizeH="0" baseline="0" noProof="0">
                <a:ln>
                  <a:noFill/>
                </a:ln>
                <a:solidFill>
                  <a:schemeClr val="accent2">
                    <a:lumMod val="75000"/>
                  </a:schemeClr>
                </a:solidFill>
                <a:effectLst/>
                <a:uLnTx/>
                <a:uFillTx/>
                <a:latin typeface="Century Gothic" panose="020B0502020202020204"/>
                <a:ea typeface="微软雅黑" panose="020B0503020204020204" pitchFamily="34" charset="-122"/>
              </a:rPr>
              <a:t>CONTENTS</a:t>
            </a:r>
            <a:endParaRPr kumimoji="1" lang="zh-CN" altLang="en-US" sz="4400" b="1" i="0" u="none" strike="noStrike" kern="1200" cap="none" spc="0" normalizeH="0" baseline="0" noProof="0" dirty="0">
              <a:ln>
                <a:noFill/>
              </a:ln>
              <a:solidFill>
                <a:schemeClr val="accent2">
                  <a:lumMod val="75000"/>
                </a:schemeClr>
              </a:solidFill>
              <a:effectLst/>
              <a:uLnTx/>
              <a:uFillTx/>
              <a:latin typeface="Century Gothic" panose="020B0502020202020204"/>
              <a:ea typeface="微软雅黑" panose="020B0503020204020204" pitchFamily="34" charset="-122"/>
            </a:endParaRPr>
          </a:p>
        </p:txBody>
      </p:sp>
      <p:sp>
        <p:nvSpPr>
          <p:cNvPr id="25" name="文本占位符 5"/>
          <p:cNvSpPr>
            <a:spLocks noGrp="1"/>
          </p:cNvSpPr>
          <p:nvPr>
            <p:ph type="body" sz="quarter" idx="12" hasCustomPrompt="1"/>
          </p:nvPr>
        </p:nvSpPr>
        <p:spPr>
          <a:xfrm>
            <a:off x="7077075" y="1253021"/>
            <a:ext cx="835026" cy="651828"/>
          </a:xfrm>
          <a:prstGeom prst="rect">
            <a:avLst/>
          </a:prstGeom>
        </p:spPr>
        <p:txBody>
          <a:bodyPr anchor="ctr"/>
          <a:lstStyle>
            <a:lvl1pPr marL="0" indent="0">
              <a:buNone/>
              <a:defRPr sz="4400" b="0">
                <a:solidFill>
                  <a:schemeClr val="bg1"/>
                </a:solidFill>
              </a:defRPr>
            </a:lvl1pPr>
          </a:lstStyle>
          <a:p>
            <a:pPr lvl="0"/>
            <a:r>
              <a:rPr kumimoji="1" lang="en-US" altLang="zh-CN" dirty="0"/>
              <a:t>00</a:t>
            </a:r>
            <a:endParaRPr kumimoji="1" lang="zh-CN" altLang="en-US" dirty="0"/>
          </a:p>
        </p:txBody>
      </p:sp>
      <p:sp>
        <p:nvSpPr>
          <p:cNvPr id="26" name="文本占位符 5"/>
          <p:cNvSpPr>
            <a:spLocks noGrp="1"/>
          </p:cNvSpPr>
          <p:nvPr>
            <p:ph type="body" sz="quarter" idx="13"/>
          </p:nvPr>
        </p:nvSpPr>
        <p:spPr>
          <a:xfrm>
            <a:off x="7912100" y="1356360"/>
            <a:ext cx="3234689" cy="445150"/>
          </a:xfrm>
          <a:prstGeom prst="rect">
            <a:avLst/>
          </a:prstGeom>
        </p:spPr>
        <p:txBody>
          <a:bodyPr anchor="ctr"/>
          <a:lstStyle>
            <a:lvl1pPr marL="0" indent="0">
              <a:buNone/>
              <a:defRPr sz="1800" b="1">
                <a:solidFill>
                  <a:schemeClr val="bg1"/>
                </a:solidFill>
              </a:defRPr>
            </a:lvl1pPr>
          </a:lstStyle>
          <a:p>
            <a:pPr lvl="0"/>
            <a:endParaRPr kumimoji="1" lang="zh-CN" altLang="en-US" dirty="0"/>
          </a:p>
        </p:txBody>
      </p:sp>
      <p:sp>
        <p:nvSpPr>
          <p:cNvPr id="27" name="文本占位符 5"/>
          <p:cNvSpPr>
            <a:spLocks noGrp="1"/>
          </p:cNvSpPr>
          <p:nvPr>
            <p:ph type="body" sz="quarter" idx="14" hasCustomPrompt="1"/>
          </p:nvPr>
        </p:nvSpPr>
        <p:spPr>
          <a:xfrm>
            <a:off x="7077075" y="2341414"/>
            <a:ext cx="835026" cy="651828"/>
          </a:xfrm>
          <a:prstGeom prst="rect">
            <a:avLst/>
          </a:prstGeom>
        </p:spPr>
        <p:txBody>
          <a:bodyPr anchor="ctr"/>
          <a:lstStyle>
            <a:lvl1pPr marL="0" indent="0">
              <a:buNone/>
              <a:defRPr sz="4400" b="0">
                <a:solidFill>
                  <a:schemeClr val="bg1"/>
                </a:solidFill>
              </a:defRPr>
            </a:lvl1pPr>
          </a:lstStyle>
          <a:p>
            <a:pPr lvl="0"/>
            <a:r>
              <a:rPr kumimoji="1" lang="en-US" altLang="zh-CN" dirty="0"/>
              <a:t>00</a:t>
            </a:r>
            <a:endParaRPr kumimoji="1" lang="zh-CN" altLang="en-US" dirty="0"/>
          </a:p>
        </p:txBody>
      </p:sp>
      <p:sp>
        <p:nvSpPr>
          <p:cNvPr id="28" name="文本占位符 5"/>
          <p:cNvSpPr>
            <a:spLocks noGrp="1"/>
          </p:cNvSpPr>
          <p:nvPr>
            <p:ph type="body" sz="quarter" idx="15"/>
          </p:nvPr>
        </p:nvSpPr>
        <p:spPr>
          <a:xfrm>
            <a:off x="7912100" y="2444754"/>
            <a:ext cx="3234689" cy="445150"/>
          </a:xfrm>
          <a:prstGeom prst="rect">
            <a:avLst/>
          </a:prstGeom>
        </p:spPr>
        <p:txBody>
          <a:bodyPr anchor="ctr"/>
          <a:lstStyle>
            <a:lvl1pPr marL="0" indent="0">
              <a:buNone/>
              <a:defRPr sz="1800" b="1">
                <a:solidFill>
                  <a:schemeClr val="bg1"/>
                </a:solidFill>
              </a:defRPr>
            </a:lvl1pPr>
          </a:lstStyle>
          <a:p>
            <a:pPr lvl="0"/>
            <a:endParaRPr kumimoji="1" lang="zh-CN" altLang="en-US" dirty="0"/>
          </a:p>
        </p:txBody>
      </p:sp>
      <p:sp>
        <p:nvSpPr>
          <p:cNvPr id="29" name="文本占位符 5"/>
          <p:cNvSpPr>
            <a:spLocks noGrp="1"/>
          </p:cNvSpPr>
          <p:nvPr>
            <p:ph type="body" sz="quarter" idx="16" hasCustomPrompt="1"/>
          </p:nvPr>
        </p:nvSpPr>
        <p:spPr>
          <a:xfrm>
            <a:off x="7077075" y="3429807"/>
            <a:ext cx="835026" cy="651828"/>
          </a:xfrm>
          <a:prstGeom prst="rect">
            <a:avLst/>
          </a:prstGeom>
        </p:spPr>
        <p:txBody>
          <a:bodyPr anchor="ctr"/>
          <a:lstStyle>
            <a:lvl1pPr marL="0" indent="0">
              <a:buNone/>
              <a:defRPr sz="4400" b="0">
                <a:solidFill>
                  <a:schemeClr val="bg1"/>
                </a:solidFill>
              </a:defRPr>
            </a:lvl1pPr>
          </a:lstStyle>
          <a:p>
            <a:pPr lvl="0"/>
            <a:r>
              <a:rPr kumimoji="1" lang="en-US" altLang="zh-CN" dirty="0"/>
              <a:t>00</a:t>
            </a:r>
            <a:endParaRPr kumimoji="1" lang="zh-CN" altLang="en-US" dirty="0"/>
          </a:p>
        </p:txBody>
      </p:sp>
      <p:sp>
        <p:nvSpPr>
          <p:cNvPr id="30" name="文本占位符 5"/>
          <p:cNvSpPr>
            <a:spLocks noGrp="1"/>
          </p:cNvSpPr>
          <p:nvPr>
            <p:ph type="body" sz="quarter" idx="17"/>
          </p:nvPr>
        </p:nvSpPr>
        <p:spPr>
          <a:xfrm>
            <a:off x="7912100" y="3527360"/>
            <a:ext cx="3234689" cy="445150"/>
          </a:xfrm>
          <a:prstGeom prst="rect">
            <a:avLst/>
          </a:prstGeom>
        </p:spPr>
        <p:txBody>
          <a:bodyPr anchor="ctr"/>
          <a:lstStyle>
            <a:lvl1pPr marL="0" indent="0">
              <a:buNone/>
              <a:defRPr sz="1800" b="1">
                <a:solidFill>
                  <a:schemeClr val="bg1"/>
                </a:solidFill>
              </a:defRPr>
            </a:lvl1pPr>
          </a:lstStyle>
          <a:p>
            <a:pPr lvl="0"/>
            <a:endParaRPr kumimoji="1" lang="zh-CN" altLang="en-US" dirty="0"/>
          </a:p>
        </p:txBody>
      </p:sp>
      <p:sp>
        <p:nvSpPr>
          <p:cNvPr id="13" name="文本占位符 5"/>
          <p:cNvSpPr>
            <a:spLocks noGrp="1"/>
          </p:cNvSpPr>
          <p:nvPr>
            <p:ph type="body" sz="quarter" idx="18" hasCustomPrompt="1"/>
          </p:nvPr>
        </p:nvSpPr>
        <p:spPr>
          <a:xfrm>
            <a:off x="7077075" y="4621538"/>
            <a:ext cx="835026" cy="651828"/>
          </a:xfrm>
          <a:prstGeom prst="rect">
            <a:avLst/>
          </a:prstGeom>
        </p:spPr>
        <p:txBody>
          <a:bodyPr anchor="ctr"/>
          <a:lstStyle>
            <a:lvl1pPr marL="0" indent="0">
              <a:buNone/>
              <a:defRPr sz="4400" b="0">
                <a:solidFill>
                  <a:schemeClr val="bg1"/>
                </a:solidFill>
              </a:defRPr>
            </a:lvl1pPr>
          </a:lstStyle>
          <a:p>
            <a:pPr lvl="0"/>
            <a:r>
              <a:rPr kumimoji="1" lang="en-US" altLang="zh-CN" dirty="0"/>
              <a:t>00</a:t>
            </a:r>
            <a:endParaRPr kumimoji="1" lang="zh-CN" altLang="en-US" dirty="0"/>
          </a:p>
        </p:txBody>
      </p:sp>
      <p:sp>
        <p:nvSpPr>
          <p:cNvPr id="14" name="文本占位符 5"/>
          <p:cNvSpPr>
            <a:spLocks noGrp="1"/>
          </p:cNvSpPr>
          <p:nvPr>
            <p:ph type="body" sz="quarter" idx="19"/>
          </p:nvPr>
        </p:nvSpPr>
        <p:spPr>
          <a:xfrm>
            <a:off x="7912100" y="4719091"/>
            <a:ext cx="3234689" cy="445150"/>
          </a:xfrm>
          <a:prstGeom prst="rect">
            <a:avLst/>
          </a:prstGeom>
        </p:spPr>
        <p:txBody>
          <a:bodyPr anchor="ctr"/>
          <a:lstStyle>
            <a:lvl1pPr marL="0" indent="0">
              <a:buNone/>
              <a:defRPr sz="1800" b="1">
                <a:solidFill>
                  <a:schemeClr val="bg1"/>
                </a:solidFill>
              </a:defRPr>
            </a:lvl1pPr>
          </a:lstStyle>
          <a:p>
            <a:pPr lvl="0"/>
            <a:endParaRPr kumimoji="1" lang="zh-CN" alt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目录页_五项目录">
    <p:bg>
      <p:bgPr>
        <a:pattFill prst="dotGrid">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24" name="任意形状 23"/>
          <p:cNvSpPr/>
          <p:nvPr userDrawn="1"/>
        </p:nvSpPr>
        <p:spPr>
          <a:xfrm rot="10800000">
            <a:off x="4133850" y="0"/>
            <a:ext cx="8058150" cy="6858001"/>
          </a:xfrm>
          <a:custGeom>
            <a:avLst/>
            <a:gdLst>
              <a:gd name="connsiteX0" fmla="*/ 5118100 w 8058150"/>
              <a:gd name="connsiteY0" fmla="*/ 6858001 h 6858001"/>
              <a:gd name="connsiteX1" fmla="*/ 0 w 8058150"/>
              <a:gd name="connsiteY1" fmla="*/ 6858001 h 6858001"/>
              <a:gd name="connsiteX2" fmla="*/ 0 w 8058150"/>
              <a:gd name="connsiteY2" fmla="*/ 0 h 6858001"/>
              <a:gd name="connsiteX3" fmla="*/ 5118100 w 8058150"/>
              <a:gd name="connsiteY3" fmla="*/ 0 h 6858001"/>
              <a:gd name="connsiteX4" fmla="*/ 8058150 w 8058150"/>
              <a:gd name="connsiteY4" fmla="*/ 6858000 h 6858001"/>
              <a:gd name="connsiteX5" fmla="*/ 5118100 w 8058150"/>
              <a:gd name="connsiteY5" fmla="*/ 685800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58150" h="6858001">
                <a:moveTo>
                  <a:pt x="5118100" y="6858001"/>
                </a:moveTo>
                <a:lnTo>
                  <a:pt x="0" y="6858001"/>
                </a:lnTo>
                <a:lnTo>
                  <a:pt x="0" y="0"/>
                </a:lnTo>
                <a:lnTo>
                  <a:pt x="5118100" y="0"/>
                </a:lnTo>
                <a:lnTo>
                  <a:pt x="8058150" y="6858000"/>
                </a:lnTo>
                <a:lnTo>
                  <a:pt x="5118100" y="6858000"/>
                </a:lnTo>
                <a:close/>
              </a:path>
            </a:pathLst>
          </a:custGeom>
          <a:solidFill>
            <a:schemeClr val="accent4"/>
          </a:solidFill>
          <a:ln>
            <a:noFill/>
          </a:ln>
          <a:effectLst>
            <a:outerShdw blurRad="88900" sx="102000" sy="102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直角三角形 2"/>
          <p:cNvSpPr/>
          <p:nvPr userDrawn="1"/>
        </p:nvSpPr>
        <p:spPr>
          <a:xfrm>
            <a:off x="0" y="5295900"/>
            <a:ext cx="6248400" cy="1562100"/>
          </a:xfrm>
          <a:prstGeom prst="rtTriangle">
            <a:avLst/>
          </a:prstGeom>
          <a:solidFill>
            <a:schemeClr val="accent2"/>
          </a:solidFill>
          <a:ln>
            <a:noFill/>
          </a:ln>
          <a:effectLst>
            <a:outerShdw blurRad="88900" sx="102000" sy="102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直角三角形 3"/>
          <p:cNvSpPr/>
          <p:nvPr userDrawn="1"/>
        </p:nvSpPr>
        <p:spPr>
          <a:xfrm rot="5400000" flipV="1">
            <a:off x="9753602" y="-927095"/>
            <a:ext cx="1511299" cy="3365498"/>
          </a:xfrm>
          <a:prstGeom prst="rtTriangle">
            <a:avLst/>
          </a:prstGeom>
          <a:solidFill>
            <a:schemeClr val="accent5"/>
          </a:solidFill>
          <a:ln>
            <a:noFill/>
          </a:ln>
          <a:effectLst>
            <a:outerShdw blurRad="88900" sx="102000" sy="102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文本占位符 5"/>
          <p:cNvSpPr txBox="1"/>
          <p:nvPr userDrawn="1"/>
        </p:nvSpPr>
        <p:spPr>
          <a:xfrm>
            <a:off x="909955" y="2016760"/>
            <a:ext cx="3223896" cy="1680210"/>
          </a:xfrm>
          <a:prstGeom prst="rect">
            <a:avLst/>
          </a:prstGeom>
        </p:spPr>
        <p:txBody>
          <a:bodyPr anchor="ctr"/>
          <a:lstStyle>
            <a:lvl1pPr marL="0" indent="0" algn="ctr" defTabSz="914400" rtl="0" eaLnBrk="1" latinLnBrk="0" hangingPunct="1">
              <a:lnSpc>
                <a:spcPct val="90000"/>
              </a:lnSpc>
              <a:spcBef>
                <a:spcPts val="1000"/>
              </a:spcBef>
              <a:buFont typeface="Arial" panose="020B0604020202020204" pitchFamily="34" charset="0"/>
              <a:buNone/>
              <a:defRPr sz="11800" b="1" kern="1200">
                <a:solidFill>
                  <a:schemeClr val="accent1">
                    <a:lumMod val="50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kumimoji="1" lang="zh-CN" altLang="en-US" sz="11800" b="1" i="0" u="none" strike="noStrike" kern="1200" cap="none" spc="0" normalizeH="0" baseline="0" noProof="0">
                <a:ln>
                  <a:noFill/>
                </a:ln>
                <a:solidFill>
                  <a:schemeClr val="accent2">
                    <a:lumMod val="75000"/>
                  </a:schemeClr>
                </a:solidFill>
                <a:effectLst/>
                <a:uLnTx/>
                <a:uFillTx/>
                <a:latin typeface="Century Gothic" panose="020B0502020202020204"/>
                <a:ea typeface="微软雅黑" panose="020B0503020204020204" pitchFamily="34" charset="-122"/>
              </a:rPr>
              <a:t>目录</a:t>
            </a:r>
            <a:endParaRPr kumimoji="1" lang="zh-CN" altLang="en-US" sz="11800" b="1" i="0" u="none" strike="noStrike" kern="1200" cap="none" spc="0" normalizeH="0" baseline="0" noProof="0" dirty="0">
              <a:ln>
                <a:noFill/>
              </a:ln>
              <a:solidFill>
                <a:schemeClr val="accent2">
                  <a:lumMod val="75000"/>
                </a:schemeClr>
              </a:solidFill>
              <a:effectLst/>
              <a:uLnTx/>
              <a:uFillTx/>
              <a:latin typeface="Century Gothic" panose="020B0502020202020204"/>
              <a:ea typeface="微软雅黑" panose="020B0503020204020204" pitchFamily="34" charset="-122"/>
            </a:endParaRPr>
          </a:p>
        </p:txBody>
      </p:sp>
      <p:sp>
        <p:nvSpPr>
          <p:cNvPr id="8" name="文本占位符 5"/>
          <p:cNvSpPr txBox="1"/>
          <p:nvPr userDrawn="1"/>
        </p:nvSpPr>
        <p:spPr>
          <a:xfrm>
            <a:off x="909955" y="3696970"/>
            <a:ext cx="3223896" cy="582930"/>
          </a:xfrm>
          <a:prstGeom prst="rect">
            <a:avLst/>
          </a:prstGeom>
        </p:spPr>
        <p:txBody>
          <a:bodyPr anchor="ctr"/>
          <a:lstStyle>
            <a:lvl1pPr marL="0" indent="0" algn="ctr" defTabSz="914400" rtl="0" eaLnBrk="1" latinLnBrk="0" hangingPunct="1">
              <a:lnSpc>
                <a:spcPct val="90000"/>
              </a:lnSpc>
              <a:spcBef>
                <a:spcPts val="1000"/>
              </a:spcBef>
              <a:buFont typeface="Arial" panose="020B0604020202020204" pitchFamily="34" charset="0"/>
              <a:buNone/>
              <a:defRPr sz="4400" b="1" kern="1200">
                <a:solidFill>
                  <a:schemeClr val="accent1">
                    <a:lumMod val="50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kumimoji="1" lang="en-US" altLang="zh-CN" sz="4400" b="1" i="0" u="none" strike="noStrike" kern="1200" cap="none" spc="0" normalizeH="0" baseline="0" noProof="0">
                <a:ln>
                  <a:noFill/>
                </a:ln>
                <a:solidFill>
                  <a:schemeClr val="accent2">
                    <a:lumMod val="75000"/>
                  </a:schemeClr>
                </a:solidFill>
                <a:effectLst/>
                <a:uLnTx/>
                <a:uFillTx/>
                <a:latin typeface="Century Gothic" panose="020B0502020202020204"/>
                <a:ea typeface="微软雅黑" panose="020B0503020204020204" pitchFamily="34" charset="-122"/>
              </a:rPr>
              <a:t>CONTENTS</a:t>
            </a:r>
            <a:endParaRPr kumimoji="1" lang="zh-CN" altLang="en-US" sz="4400" b="1" i="0" u="none" strike="noStrike" kern="1200" cap="none" spc="0" normalizeH="0" baseline="0" noProof="0" dirty="0">
              <a:ln>
                <a:noFill/>
              </a:ln>
              <a:solidFill>
                <a:schemeClr val="accent2">
                  <a:lumMod val="75000"/>
                </a:schemeClr>
              </a:solidFill>
              <a:effectLst/>
              <a:uLnTx/>
              <a:uFillTx/>
              <a:latin typeface="Century Gothic" panose="020B0502020202020204"/>
              <a:ea typeface="微软雅黑" panose="020B0503020204020204" pitchFamily="34" charset="-122"/>
            </a:endParaRPr>
          </a:p>
        </p:txBody>
      </p:sp>
      <p:sp>
        <p:nvSpPr>
          <p:cNvPr id="25" name="文本占位符 5"/>
          <p:cNvSpPr>
            <a:spLocks noGrp="1"/>
          </p:cNvSpPr>
          <p:nvPr>
            <p:ph type="body" sz="quarter" idx="12" hasCustomPrompt="1"/>
          </p:nvPr>
        </p:nvSpPr>
        <p:spPr>
          <a:xfrm>
            <a:off x="7077075" y="1253021"/>
            <a:ext cx="835026" cy="651828"/>
          </a:xfrm>
          <a:prstGeom prst="rect">
            <a:avLst/>
          </a:prstGeom>
        </p:spPr>
        <p:txBody>
          <a:bodyPr anchor="ctr"/>
          <a:lstStyle>
            <a:lvl1pPr marL="0" indent="0">
              <a:buNone/>
              <a:defRPr sz="4400" b="0">
                <a:solidFill>
                  <a:schemeClr val="bg1"/>
                </a:solidFill>
              </a:defRPr>
            </a:lvl1pPr>
          </a:lstStyle>
          <a:p>
            <a:pPr lvl="0"/>
            <a:r>
              <a:rPr kumimoji="1" lang="en-US" altLang="zh-CN" dirty="0"/>
              <a:t>00</a:t>
            </a:r>
            <a:endParaRPr kumimoji="1" lang="zh-CN" altLang="en-US" dirty="0"/>
          </a:p>
        </p:txBody>
      </p:sp>
      <p:sp>
        <p:nvSpPr>
          <p:cNvPr id="26" name="文本占位符 5"/>
          <p:cNvSpPr>
            <a:spLocks noGrp="1"/>
          </p:cNvSpPr>
          <p:nvPr>
            <p:ph type="body" sz="quarter" idx="13"/>
          </p:nvPr>
        </p:nvSpPr>
        <p:spPr>
          <a:xfrm>
            <a:off x="7912100" y="1356360"/>
            <a:ext cx="3234689" cy="445150"/>
          </a:xfrm>
          <a:prstGeom prst="rect">
            <a:avLst/>
          </a:prstGeom>
        </p:spPr>
        <p:txBody>
          <a:bodyPr anchor="ctr"/>
          <a:lstStyle>
            <a:lvl1pPr marL="0" indent="0">
              <a:buNone/>
              <a:defRPr sz="1800" b="1">
                <a:solidFill>
                  <a:schemeClr val="bg1"/>
                </a:solidFill>
              </a:defRPr>
            </a:lvl1pPr>
          </a:lstStyle>
          <a:p>
            <a:pPr lvl="0"/>
            <a:endParaRPr kumimoji="1" lang="zh-CN" altLang="en-US" dirty="0"/>
          </a:p>
        </p:txBody>
      </p:sp>
      <p:sp>
        <p:nvSpPr>
          <p:cNvPr id="27" name="文本占位符 5"/>
          <p:cNvSpPr>
            <a:spLocks noGrp="1"/>
          </p:cNvSpPr>
          <p:nvPr>
            <p:ph type="body" sz="quarter" idx="14" hasCustomPrompt="1"/>
          </p:nvPr>
        </p:nvSpPr>
        <p:spPr>
          <a:xfrm>
            <a:off x="7077075" y="2087097"/>
            <a:ext cx="835026" cy="651828"/>
          </a:xfrm>
          <a:prstGeom prst="rect">
            <a:avLst/>
          </a:prstGeom>
        </p:spPr>
        <p:txBody>
          <a:bodyPr anchor="ctr"/>
          <a:lstStyle>
            <a:lvl1pPr marL="0" indent="0">
              <a:buNone/>
              <a:defRPr sz="4400" b="0">
                <a:solidFill>
                  <a:schemeClr val="bg1"/>
                </a:solidFill>
              </a:defRPr>
            </a:lvl1pPr>
          </a:lstStyle>
          <a:p>
            <a:pPr lvl="0"/>
            <a:r>
              <a:rPr kumimoji="1" lang="en-US" altLang="zh-CN" dirty="0"/>
              <a:t>00</a:t>
            </a:r>
            <a:endParaRPr kumimoji="1" lang="zh-CN" altLang="en-US" dirty="0"/>
          </a:p>
        </p:txBody>
      </p:sp>
      <p:sp>
        <p:nvSpPr>
          <p:cNvPr id="28" name="文本占位符 5"/>
          <p:cNvSpPr>
            <a:spLocks noGrp="1"/>
          </p:cNvSpPr>
          <p:nvPr>
            <p:ph type="body" sz="quarter" idx="15"/>
          </p:nvPr>
        </p:nvSpPr>
        <p:spPr>
          <a:xfrm>
            <a:off x="7912100" y="2190437"/>
            <a:ext cx="3234689" cy="445150"/>
          </a:xfrm>
          <a:prstGeom prst="rect">
            <a:avLst/>
          </a:prstGeom>
        </p:spPr>
        <p:txBody>
          <a:bodyPr anchor="ctr"/>
          <a:lstStyle>
            <a:lvl1pPr marL="0" indent="0">
              <a:buNone/>
              <a:defRPr sz="1800" b="1">
                <a:solidFill>
                  <a:schemeClr val="bg1"/>
                </a:solidFill>
              </a:defRPr>
            </a:lvl1pPr>
          </a:lstStyle>
          <a:p>
            <a:pPr lvl="0"/>
            <a:endParaRPr kumimoji="1" lang="zh-CN" altLang="en-US" dirty="0"/>
          </a:p>
        </p:txBody>
      </p:sp>
      <p:sp>
        <p:nvSpPr>
          <p:cNvPr id="15" name="文本占位符 5"/>
          <p:cNvSpPr>
            <a:spLocks noGrp="1"/>
          </p:cNvSpPr>
          <p:nvPr>
            <p:ph type="body" sz="quarter" idx="16" hasCustomPrompt="1"/>
          </p:nvPr>
        </p:nvSpPr>
        <p:spPr>
          <a:xfrm>
            <a:off x="7077075" y="2843851"/>
            <a:ext cx="835026" cy="651828"/>
          </a:xfrm>
          <a:prstGeom prst="rect">
            <a:avLst/>
          </a:prstGeom>
        </p:spPr>
        <p:txBody>
          <a:bodyPr anchor="ctr"/>
          <a:lstStyle>
            <a:lvl1pPr marL="0" indent="0">
              <a:buNone/>
              <a:defRPr sz="4400" b="0">
                <a:solidFill>
                  <a:schemeClr val="bg1"/>
                </a:solidFill>
              </a:defRPr>
            </a:lvl1pPr>
          </a:lstStyle>
          <a:p>
            <a:pPr lvl="0"/>
            <a:r>
              <a:rPr kumimoji="1" lang="en-US" altLang="zh-CN" dirty="0"/>
              <a:t>00</a:t>
            </a:r>
            <a:endParaRPr kumimoji="1" lang="zh-CN" altLang="en-US" dirty="0"/>
          </a:p>
        </p:txBody>
      </p:sp>
      <p:sp>
        <p:nvSpPr>
          <p:cNvPr id="16" name="文本占位符 5"/>
          <p:cNvSpPr>
            <a:spLocks noGrp="1"/>
          </p:cNvSpPr>
          <p:nvPr>
            <p:ph type="body" sz="quarter" idx="17"/>
          </p:nvPr>
        </p:nvSpPr>
        <p:spPr>
          <a:xfrm>
            <a:off x="7912100" y="2947190"/>
            <a:ext cx="3234689" cy="445150"/>
          </a:xfrm>
          <a:prstGeom prst="rect">
            <a:avLst/>
          </a:prstGeom>
        </p:spPr>
        <p:txBody>
          <a:bodyPr anchor="ctr"/>
          <a:lstStyle>
            <a:lvl1pPr marL="0" indent="0">
              <a:buNone/>
              <a:defRPr sz="1800" b="1">
                <a:solidFill>
                  <a:schemeClr val="bg1"/>
                </a:solidFill>
              </a:defRPr>
            </a:lvl1pPr>
          </a:lstStyle>
          <a:p>
            <a:pPr lvl="0"/>
            <a:endParaRPr kumimoji="1" lang="zh-CN" altLang="en-US" dirty="0"/>
          </a:p>
        </p:txBody>
      </p:sp>
      <p:sp>
        <p:nvSpPr>
          <p:cNvPr id="17" name="文本占位符 5"/>
          <p:cNvSpPr>
            <a:spLocks noGrp="1"/>
          </p:cNvSpPr>
          <p:nvPr>
            <p:ph type="body" sz="quarter" idx="18" hasCustomPrompt="1"/>
          </p:nvPr>
        </p:nvSpPr>
        <p:spPr>
          <a:xfrm>
            <a:off x="7077075" y="3677927"/>
            <a:ext cx="835026" cy="651828"/>
          </a:xfrm>
          <a:prstGeom prst="rect">
            <a:avLst/>
          </a:prstGeom>
        </p:spPr>
        <p:txBody>
          <a:bodyPr anchor="ctr"/>
          <a:lstStyle>
            <a:lvl1pPr marL="0" indent="0">
              <a:buNone/>
              <a:defRPr sz="4400" b="0">
                <a:solidFill>
                  <a:schemeClr val="bg1"/>
                </a:solidFill>
              </a:defRPr>
            </a:lvl1pPr>
          </a:lstStyle>
          <a:p>
            <a:pPr lvl="0"/>
            <a:r>
              <a:rPr kumimoji="1" lang="en-US" altLang="zh-CN" dirty="0"/>
              <a:t>00</a:t>
            </a:r>
            <a:endParaRPr kumimoji="1" lang="zh-CN" altLang="en-US" dirty="0"/>
          </a:p>
        </p:txBody>
      </p:sp>
      <p:sp>
        <p:nvSpPr>
          <p:cNvPr id="18" name="文本占位符 5"/>
          <p:cNvSpPr>
            <a:spLocks noGrp="1"/>
          </p:cNvSpPr>
          <p:nvPr>
            <p:ph type="body" sz="quarter" idx="19"/>
          </p:nvPr>
        </p:nvSpPr>
        <p:spPr>
          <a:xfrm>
            <a:off x="7912100" y="3781267"/>
            <a:ext cx="3234689" cy="445150"/>
          </a:xfrm>
          <a:prstGeom prst="rect">
            <a:avLst/>
          </a:prstGeom>
        </p:spPr>
        <p:txBody>
          <a:bodyPr anchor="ctr"/>
          <a:lstStyle>
            <a:lvl1pPr marL="0" indent="0">
              <a:buNone/>
              <a:defRPr sz="1800" b="1">
                <a:solidFill>
                  <a:schemeClr val="bg1"/>
                </a:solidFill>
              </a:defRPr>
            </a:lvl1pPr>
          </a:lstStyle>
          <a:p>
            <a:pPr lvl="0"/>
            <a:endParaRPr kumimoji="1" lang="zh-CN" altLang="en-US" dirty="0"/>
          </a:p>
        </p:txBody>
      </p:sp>
      <p:sp>
        <p:nvSpPr>
          <p:cNvPr id="19" name="文本占位符 5"/>
          <p:cNvSpPr>
            <a:spLocks noGrp="1"/>
          </p:cNvSpPr>
          <p:nvPr>
            <p:ph type="body" sz="quarter" idx="20" hasCustomPrompt="1"/>
          </p:nvPr>
        </p:nvSpPr>
        <p:spPr>
          <a:xfrm>
            <a:off x="7077075" y="4512003"/>
            <a:ext cx="835026" cy="651828"/>
          </a:xfrm>
          <a:prstGeom prst="rect">
            <a:avLst/>
          </a:prstGeom>
        </p:spPr>
        <p:txBody>
          <a:bodyPr anchor="ctr"/>
          <a:lstStyle>
            <a:lvl1pPr marL="0" indent="0">
              <a:buNone/>
              <a:defRPr sz="4400" b="0">
                <a:solidFill>
                  <a:schemeClr val="bg1"/>
                </a:solidFill>
              </a:defRPr>
            </a:lvl1pPr>
          </a:lstStyle>
          <a:p>
            <a:pPr lvl="0"/>
            <a:r>
              <a:rPr kumimoji="1" lang="en-US" altLang="zh-CN" dirty="0"/>
              <a:t>00</a:t>
            </a:r>
            <a:endParaRPr kumimoji="1" lang="zh-CN" altLang="en-US" dirty="0"/>
          </a:p>
        </p:txBody>
      </p:sp>
      <p:sp>
        <p:nvSpPr>
          <p:cNvPr id="20" name="文本占位符 5"/>
          <p:cNvSpPr>
            <a:spLocks noGrp="1"/>
          </p:cNvSpPr>
          <p:nvPr>
            <p:ph type="body" sz="quarter" idx="21"/>
          </p:nvPr>
        </p:nvSpPr>
        <p:spPr>
          <a:xfrm>
            <a:off x="7912100" y="4615343"/>
            <a:ext cx="3234689" cy="445150"/>
          </a:xfrm>
          <a:prstGeom prst="rect">
            <a:avLst/>
          </a:prstGeom>
        </p:spPr>
        <p:txBody>
          <a:bodyPr anchor="ctr"/>
          <a:lstStyle>
            <a:lvl1pPr marL="0" indent="0">
              <a:buNone/>
              <a:defRPr sz="1800" b="1">
                <a:solidFill>
                  <a:schemeClr val="bg1"/>
                </a:solidFill>
              </a:defRPr>
            </a:lvl1pPr>
          </a:lstStyle>
          <a:p>
            <a:pPr lvl="0"/>
            <a:endParaRPr kumimoji="1" lang="zh-CN" alt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目录页_六项目录">
    <p:bg>
      <p:bgPr>
        <a:pattFill prst="dotGrid">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24" name="任意形状 23"/>
          <p:cNvSpPr/>
          <p:nvPr userDrawn="1"/>
        </p:nvSpPr>
        <p:spPr>
          <a:xfrm rot="10800000">
            <a:off x="4133850" y="0"/>
            <a:ext cx="8058150" cy="6858001"/>
          </a:xfrm>
          <a:custGeom>
            <a:avLst/>
            <a:gdLst>
              <a:gd name="connsiteX0" fmla="*/ 5118100 w 8058150"/>
              <a:gd name="connsiteY0" fmla="*/ 6858001 h 6858001"/>
              <a:gd name="connsiteX1" fmla="*/ 0 w 8058150"/>
              <a:gd name="connsiteY1" fmla="*/ 6858001 h 6858001"/>
              <a:gd name="connsiteX2" fmla="*/ 0 w 8058150"/>
              <a:gd name="connsiteY2" fmla="*/ 0 h 6858001"/>
              <a:gd name="connsiteX3" fmla="*/ 5118100 w 8058150"/>
              <a:gd name="connsiteY3" fmla="*/ 0 h 6858001"/>
              <a:gd name="connsiteX4" fmla="*/ 8058150 w 8058150"/>
              <a:gd name="connsiteY4" fmla="*/ 6858000 h 6858001"/>
              <a:gd name="connsiteX5" fmla="*/ 5118100 w 8058150"/>
              <a:gd name="connsiteY5" fmla="*/ 685800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58150" h="6858001">
                <a:moveTo>
                  <a:pt x="5118100" y="6858001"/>
                </a:moveTo>
                <a:lnTo>
                  <a:pt x="0" y="6858001"/>
                </a:lnTo>
                <a:lnTo>
                  <a:pt x="0" y="0"/>
                </a:lnTo>
                <a:lnTo>
                  <a:pt x="5118100" y="0"/>
                </a:lnTo>
                <a:lnTo>
                  <a:pt x="8058150" y="6858000"/>
                </a:lnTo>
                <a:lnTo>
                  <a:pt x="5118100" y="6858000"/>
                </a:lnTo>
                <a:close/>
              </a:path>
            </a:pathLst>
          </a:custGeom>
          <a:solidFill>
            <a:schemeClr val="accent4"/>
          </a:solidFill>
          <a:ln>
            <a:noFill/>
          </a:ln>
          <a:effectLst>
            <a:outerShdw blurRad="88900" sx="102000" sy="102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直角三角形 2"/>
          <p:cNvSpPr/>
          <p:nvPr userDrawn="1"/>
        </p:nvSpPr>
        <p:spPr>
          <a:xfrm>
            <a:off x="0" y="5295900"/>
            <a:ext cx="6248400" cy="1562100"/>
          </a:xfrm>
          <a:prstGeom prst="rtTriangle">
            <a:avLst/>
          </a:prstGeom>
          <a:solidFill>
            <a:schemeClr val="accent2"/>
          </a:solidFill>
          <a:ln>
            <a:noFill/>
          </a:ln>
          <a:effectLst>
            <a:outerShdw blurRad="88900" sx="102000" sy="102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直角三角形 3"/>
          <p:cNvSpPr/>
          <p:nvPr userDrawn="1"/>
        </p:nvSpPr>
        <p:spPr>
          <a:xfrm rot="5400000" flipV="1">
            <a:off x="9753602" y="-927095"/>
            <a:ext cx="1511299" cy="3365498"/>
          </a:xfrm>
          <a:prstGeom prst="rtTriangle">
            <a:avLst/>
          </a:prstGeom>
          <a:solidFill>
            <a:schemeClr val="accent5"/>
          </a:solidFill>
          <a:ln>
            <a:noFill/>
          </a:ln>
          <a:effectLst>
            <a:outerShdw blurRad="88900" sx="102000" sy="102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文本占位符 5"/>
          <p:cNvSpPr txBox="1"/>
          <p:nvPr userDrawn="1"/>
        </p:nvSpPr>
        <p:spPr>
          <a:xfrm>
            <a:off x="909955" y="2016760"/>
            <a:ext cx="3223896" cy="1680210"/>
          </a:xfrm>
          <a:prstGeom prst="rect">
            <a:avLst/>
          </a:prstGeom>
        </p:spPr>
        <p:txBody>
          <a:bodyPr anchor="ctr"/>
          <a:lstStyle>
            <a:lvl1pPr marL="0" indent="0" algn="ctr" defTabSz="914400" rtl="0" eaLnBrk="1" latinLnBrk="0" hangingPunct="1">
              <a:lnSpc>
                <a:spcPct val="90000"/>
              </a:lnSpc>
              <a:spcBef>
                <a:spcPts val="1000"/>
              </a:spcBef>
              <a:buFont typeface="Arial" panose="020B0604020202020204" pitchFamily="34" charset="0"/>
              <a:buNone/>
              <a:defRPr sz="11800" b="1" kern="1200">
                <a:solidFill>
                  <a:schemeClr val="accent1">
                    <a:lumMod val="50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kumimoji="1" lang="zh-CN" altLang="en-US" sz="11800" b="1" i="0" u="none" strike="noStrike" kern="1200" cap="none" spc="0" normalizeH="0" baseline="0" noProof="0">
                <a:ln>
                  <a:noFill/>
                </a:ln>
                <a:solidFill>
                  <a:schemeClr val="accent2">
                    <a:lumMod val="75000"/>
                  </a:schemeClr>
                </a:solidFill>
                <a:effectLst/>
                <a:uLnTx/>
                <a:uFillTx/>
                <a:latin typeface="Century Gothic" panose="020B0502020202020204"/>
                <a:ea typeface="微软雅黑" panose="020B0503020204020204" pitchFamily="34" charset="-122"/>
              </a:rPr>
              <a:t>目录</a:t>
            </a:r>
            <a:endParaRPr kumimoji="1" lang="zh-CN" altLang="en-US" sz="11800" b="1" i="0" u="none" strike="noStrike" kern="1200" cap="none" spc="0" normalizeH="0" baseline="0" noProof="0" dirty="0">
              <a:ln>
                <a:noFill/>
              </a:ln>
              <a:solidFill>
                <a:schemeClr val="accent2">
                  <a:lumMod val="75000"/>
                </a:schemeClr>
              </a:solidFill>
              <a:effectLst/>
              <a:uLnTx/>
              <a:uFillTx/>
              <a:latin typeface="Century Gothic" panose="020B0502020202020204"/>
              <a:ea typeface="微软雅黑" panose="020B0503020204020204" pitchFamily="34" charset="-122"/>
            </a:endParaRPr>
          </a:p>
        </p:txBody>
      </p:sp>
      <p:sp>
        <p:nvSpPr>
          <p:cNvPr id="8" name="文本占位符 5"/>
          <p:cNvSpPr txBox="1"/>
          <p:nvPr userDrawn="1"/>
        </p:nvSpPr>
        <p:spPr>
          <a:xfrm>
            <a:off x="909955" y="3696970"/>
            <a:ext cx="3223896" cy="582930"/>
          </a:xfrm>
          <a:prstGeom prst="rect">
            <a:avLst/>
          </a:prstGeom>
        </p:spPr>
        <p:txBody>
          <a:bodyPr anchor="ctr"/>
          <a:lstStyle>
            <a:lvl1pPr marL="0" indent="0" algn="ctr" defTabSz="914400" rtl="0" eaLnBrk="1" latinLnBrk="0" hangingPunct="1">
              <a:lnSpc>
                <a:spcPct val="90000"/>
              </a:lnSpc>
              <a:spcBef>
                <a:spcPts val="1000"/>
              </a:spcBef>
              <a:buFont typeface="Arial" panose="020B0604020202020204" pitchFamily="34" charset="0"/>
              <a:buNone/>
              <a:defRPr sz="4400" b="1" kern="1200">
                <a:solidFill>
                  <a:schemeClr val="accent1">
                    <a:lumMod val="50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kumimoji="1" lang="en-US" altLang="zh-CN" sz="4400" b="1" i="0" u="none" strike="noStrike" kern="1200" cap="none" spc="0" normalizeH="0" baseline="0" noProof="0">
                <a:ln>
                  <a:noFill/>
                </a:ln>
                <a:solidFill>
                  <a:schemeClr val="accent2">
                    <a:lumMod val="75000"/>
                  </a:schemeClr>
                </a:solidFill>
                <a:effectLst/>
                <a:uLnTx/>
                <a:uFillTx/>
                <a:latin typeface="Century Gothic" panose="020B0502020202020204"/>
                <a:ea typeface="微软雅黑" panose="020B0503020204020204" pitchFamily="34" charset="-122"/>
              </a:rPr>
              <a:t>CONTENTS</a:t>
            </a:r>
            <a:endParaRPr kumimoji="1" lang="zh-CN" altLang="en-US" sz="4400" b="1" i="0" u="none" strike="noStrike" kern="1200" cap="none" spc="0" normalizeH="0" baseline="0" noProof="0" dirty="0">
              <a:ln>
                <a:noFill/>
              </a:ln>
              <a:solidFill>
                <a:schemeClr val="accent2">
                  <a:lumMod val="75000"/>
                </a:schemeClr>
              </a:solidFill>
              <a:effectLst/>
              <a:uLnTx/>
              <a:uFillTx/>
              <a:latin typeface="Century Gothic" panose="020B0502020202020204"/>
              <a:ea typeface="微软雅黑" panose="020B0503020204020204" pitchFamily="34" charset="-122"/>
            </a:endParaRPr>
          </a:p>
        </p:txBody>
      </p:sp>
      <p:sp>
        <p:nvSpPr>
          <p:cNvPr id="25" name="文本占位符 5"/>
          <p:cNvSpPr>
            <a:spLocks noGrp="1"/>
          </p:cNvSpPr>
          <p:nvPr>
            <p:ph type="body" sz="quarter" idx="12" hasCustomPrompt="1"/>
          </p:nvPr>
        </p:nvSpPr>
        <p:spPr>
          <a:xfrm>
            <a:off x="7077075" y="1151421"/>
            <a:ext cx="835026" cy="651828"/>
          </a:xfrm>
          <a:prstGeom prst="rect">
            <a:avLst/>
          </a:prstGeom>
        </p:spPr>
        <p:txBody>
          <a:bodyPr anchor="ctr"/>
          <a:lstStyle>
            <a:lvl1pPr marL="0" indent="0">
              <a:buNone/>
              <a:defRPr sz="4400" b="0">
                <a:solidFill>
                  <a:schemeClr val="bg1"/>
                </a:solidFill>
              </a:defRPr>
            </a:lvl1pPr>
          </a:lstStyle>
          <a:p>
            <a:pPr lvl="0"/>
            <a:r>
              <a:rPr kumimoji="1" lang="en-US" altLang="zh-CN" dirty="0"/>
              <a:t>00</a:t>
            </a:r>
            <a:endParaRPr kumimoji="1" lang="zh-CN" altLang="en-US" dirty="0"/>
          </a:p>
        </p:txBody>
      </p:sp>
      <p:sp>
        <p:nvSpPr>
          <p:cNvPr id="26" name="文本占位符 5"/>
          <p:cNvSpPr>
            <a:spLocks noGrp="1"/>
          </p:cNvSpPr>
          <p:nvPr>
            <p:ph type="body" sz="quarter" idx="13"/>
          </p:nvPr>
        </p:nvSpPr>
        <p:spPr>
          <a:xfrm>
            <a:off x="7912100" y="1254760"/>
            <a:ext cx="3234689" cy="445150"/>
          </a:xfrm>
          <a:prstGeom prst="rect">
            <a:avLst/>
          </a:prstGeom>
        </p:spPr>
        <p:txBody>
          <a:bodyPr anchor="ctr"/>
          <a:lstStyle>
            <a:lvl1pPr marL="0" indent="0">
              <a:buNone/>
              <a:defRPr sz="1800" b="1">
                <a:solidFill>
                  <a:schemeClr val="bg1"/>
                </a:solidFill>
              </a:defRPr>
            </a:lvl1pPr>
          </a:lstStyle>
          <a:p>
            <a:pPr lvl="0"/>
            <a:endParaRPr kumimoji="1" lang="zh-CN" altLang="en-US" dirty="0"/>
          </a:p>
        </p:txBody>
      </p:sp>
      <p:sp>
        <p:nvSpPr>
          <p:cNvPr id="27" name="文本占位符 5"/>
          <p:cNvSpPr>
            <a:spLocks noGrp="1"/>
          </p:cNvSpPr>
          <p:nvPr>
            <p:ph type="body" sz="quarter" idx="14" hasCustomPrompt="1"/>
          </p:nvPr>
        </p:nvSpPr>
        <p:spPr>
          <a:xfrm>
            <a:off x="7077075" y="1985497"/>
            <a:ext cx="835026" cy="651828"/>
          </a:xfrm>
          <a:prstGeom prst="rect">
            <a:avLst/>
          </a:prstGeom>
        </p:spPr>
        <p:txBody>
          <a:bodyPr anchor="ctr"/>
          <a:lstStyle>
            <a:lvl1pPr marL="0" indent="0">
              <a:buNone/>
              <a:defRPr sz="4400" b="0">
                <a:solidFill>
                  <a:schemeClr val="bg1"/>
                </a:solidFill>
              </a:defRPr>
            </a:lvl1pPr>
          </a:lstStyle>
          <a:p>
            <a:pPr lvl="0"/>
            <a:r>
              <a:rPr kumimoji="1" lang="en-US" altLang="zh-CN" dirty="0"/>
              <a:t>00</a:t>
            </a:r>
            <a:endParaRPr kumimoji="1" lang="zh-CN" altLang="en-US" dirty="0"/>
          </a:p>
        </p:txBody>
      </p:sp>
      <p:sp>
        <p:nvSpPr>
          <p:cNvPr id="28" name="文本占位符 5"/>
          <p:cNvSpPr>
            <a:spLocks noGrp="1"/>
          </p:cNvSpPr>
          <p:nvPr>
            <p:ph type="body" sz="quarter" idx="15"/>
          </p:nvPr>
        </p:nvSpPr>
        <p:spPr>
          <a:xfrm>
            <a:off x="7912100" y="2088837"/>
            <a:ext cx="3234689" cy="445150"/>
          </a:xfrm>
          <a:prstGeom prst="rect">
            <a:avLst/>
          </a:prstGeom>
        </p:spPr>
        <p:txBody>
          <a:bodyPr anchor="ctr"/>
          <a:lstStyle>
            <a:lvl1pPr marL="0" indent="0">
              <a:buNone/>
              <a:defRPr sz="1800" b="1">
                <a:solidFill>
                  <a:schemeClr val="bg1"/>
                </a:solidFill>
              </a:defRPr>
            </a:lvl1pPr>
          </a:lstStyle>
          <a:p>
            <a:pPr lvl="0"/>
            <a:endParaRPr kumimoji="1" lang="zh-CN" altLang="en-US" dirty="0"/>
          </a:p>
        </p:txBody>
      </p:sp>
      <p:sp>
        <p:nvSpPr>
          <p:cNvPr id="15" name="文本占位符 5"/>
          <p:cNvSpPr>
            <a:spLocks noGrp="1"/>
          </p:cNvSpPr>
          <p:nvPr>
            <p:ph type="body" sz="quarter" idx="16" hasCustomPrompt="1"/>
          </p:nvPr>
        </p:nvSpPr>
        <p:spPr>
          <a:xfrm>
            <a:off x="7077075" y="2742251"/>
            <a:ext cx="835026" cy="651828"/>
          </a:xfrm>
          <a:prstGeom prst="rect">
            <a:avLst/>
          </a:prstGeom>
        </p:spPr>
        <p:txBody>
          <a:bodyPr anchor="ctr"/>
          <a:lstStyle>
            <a:lvl1pPr marL="0" indent="0">
              <a:buNone/>
              <a:defRPr sz="4400" b="0">
                <a:solidFill>
                  <a:schemeClr val="bg1"/>
                </a:solidFill>
              </a:defRPr>
            </a:lvl1pPr>
          </a:lstStyle>
          <a:p>
            <a:pPr lvl="0"/>
            <a:r>
              <a:rPr kumimoji="1" lang="en-US" altLang="zh-CN" dirty="0"/>
              <a:t>00</a:t>
            </a:r>
            <a:endParaRPr kumimoji="1" lang="zh-CN" altLang="en-US" dirty="0"/>
          </a:p>
        </p:txBody>
      </p:sp>
      <p:sp>
        <p:nvSpPr>
          <p:cNvPr id="16" name="文本占位符 5"/>
          <p:cNvSpPr>
            <a:spLocks noGrp="1"/>
          </p:cNvSpPr>
          <p:nvPr>
            <p:ph type="body" sz="quarter" idx="17"/>
          </p:nvPr>
        </p:nvSpPr>
        <p:spPr>
          <a:xfrm>
            <a:off x="7912100" y="2845590"/>
            <a:ext cx="3234689" cy="445150"/>
          </a:xfrm>
          <a:prstGeom prst="rect">
            <a:avLst/>
          </a:prstGeom>
        </p:spPr>
        <p:txBody>
          <a:bodyPr anchor="ctr"/>
          <a:lstStyle>
            <a:lvl1pPr marL="0" indent="0">
              <a:buNone/>
              <a:defRPr sz="1800" b="1">
                <a:solidFill>
                  <a:schemeClr val="bg1"/>
                </a:solidFill>
              </a:defRPr>
            </a:lvl1pPr>
          </a:lstStyle>
          <a:p>
            <a:pPr lvl="0"/>
            <a:endParaRPr kumimoji="1" lang="zh-CN" altLang="en-US" dirty="0"/>
          </a:p>
        </p:txBody>
      </p:sp>
      <p:sp>
        <p:nvSpPr>
          <p:cNvPr id="17" name="文本占位符 5"/>
          <p:cNvSpPr>
            <a:spLocks noGrp="1"/>
          </p:cNvSpPr>
          <p:nvPr>
            <p:ph type="body" sz="quarter" idx="18" hasCustomPrompt="1"/>
          </p:nvPr>
        </p:nvSpPr>
        <p:spPr>
          <a:xfrm>
            <a:off x="7077075" y="3576327"/>
            <a:ext cx="835026" cy="651828"/>
          </a:xfrm>
          <a:prstGeom prst="rect">
            <a:avLst/>
          </a:prstGeom>
        </p:spPr>
        <p:txBody>
          <a:bodyPr anchor="ctr"/>
          <a:lstStyle>
            <a:lvl1pPr marL="0" indent="0">
              <a:buNone/>
              <a:defRPr sz="4400" b="0">
                <a:solidFill>
                  <a:schemeClr val="bg1"/>
                </a:solidFill>
              </a:defRPr>
            </a:lvl1pPr>
          </a:lstStyle>
          <a:p>
            <a:pPr lvl="0"/>
            <a:r>
              <a:rPr kumimoji="1" lang="en-US" altLang="zh-CN" dirty="0"/>
              <a:t>00</a:t>
            </a:r>
            <a:endParaRPr kumimoji="1" lang="zh-CN" altLang="en-US" dirty="0"/>
          </a:p>
        </p:txBody>
      </p:sp>
      <p:sp>
        <p:nvSpPr>
          <p:cNvPr id="18" name="文本占位符 5"/>
          <p:cNvSpPr>
            <a:spLocks noGrp="1"/>
          </p:cNvSpPr>
          <p:nvPr>
            <p:ph type="body" sz="quarter" idx="19"/>
          </p:nvPr>
        </p:nvSpPr>
        <p:spPr>
          <a:xfrm>
            <a:off x="7912100" y="3679667"/>
            <a:ext cx="3234689" cy="445150"/>
          </a:xfrm>
          <a:prstGeom prst="rect">
            <a:avLst/>
          </a:prstGeom>
        </p:spPr>
        <p:txBody>
          <a:bodyPr anchor="ctr"/>
          <a:lstStyle>
            <a:lvl1pPr marL="0" indent="0">
              <a:buNone/>
              <a:defRPr sz="1800" b="1">
                <a:solidFill>
                  <a:schemeClr val="bg1"/>
                </a:solidFill>
              </a:defRPr>
            </a:lvl1pPr>
          </a:lstStyle>
          <a:p>
            <a:pPr lvl="0"/>
            <a:endParaRPr kumimoji="1" lang="zh-CN" altLang="en-US" dirty="0"/>
          </a:p>
        </p:txBody>
      </p:sp>
      <p:sp>
        <p:nvSpPr>
          <p:cNvPr id="19" name="文本占位符 5"/>
          <p:cNvSpPr>
            <a:spLocks noGrp="1"/>
          </p:cNvSpPr>
          <p:nvPr>
            <p:ph type="body" sz="quarter" idx="20" hasCustomPrompt="1"/>
          </p:nvPr>
        </p:nvSpPr>
        <p:spPr>
          <a:xfrm>
            <a:off x="7077075" y="4410403"/>
            <a:ext cx="835026" cy="651828"/>
          </a:xfrm>
          <a:prstGeom prst="rect">
            <a:avLst/>
          </a:prstGeom>
        </p:spPr>
        <p:txBody>
          <a:bodyPr anchor="ctr"/>
          <a:lstStyle>
            <a:lvl1pPr marL="0" indent="0">
              <a:buNone/>
              <a:defRPr sz="4400" b="0">
                <a:solidFill>
                  <a:schemeClr val="bg1"/>
                </a:solidFill>
              </a:defRPr>
            </a:lvl1pPr>
          </a:lstStyle>
          <a:p>
            <a:pPr lvl="0"/>
            <a:r>
              <a:rPr kumimoji="1" lang="en-US" altLang="zh-CN" dirty="0"/>
              <a:t>00</a:t>
            </a:r>
            <a:endParaRPr kumimoji="1" lang="zh-CN" altLang="en-US" dirty="0"/>
          </a:p>
        </p:txBody>
      </p:sp>
      <p:sp>
        <p:nvSpPr>
          <p:cNvPr id="20" name="文本占位符 5"/>
          <p:cNvSpPr>
            <a:spLocks noGrp="1"/>
          </p:cNvSpPr>
          <p:nvPr>
            <p:ph type="body" sz="quarter" idx="21"/>
          </p:nvPr>
        </p:nvSpPr>
        <p:spPr>
          <a:xfrm>
            <a:off x="7912100" y="4513743"/>
            <a:ext cx="3234689" cy="445150"/>
          </a:xfrm>
          <a:prstGeom prst="rect">
            <a:avLst/>
          </a:prstGeom>
        </p:spPr>
        <p:txBody>
          <a:bodyPr anchor="ctr"/>
          <a:lstStyle>
            <a:lvl1pPr marL="0" indent="0">
              <a:buNone/>
              <a:defRPr sz="1800" b="1">
                <a:solidFill>
                  <a:schemeClr val="bg1"/>
                </a:solidFill>
              </a:defRPr>
            </a:lvl1pPr>
          </a:lstStyle>
          <a:p>
            <a:pPr lvl="0"/>
            <a:endParaRPr kumimoji="1" lang="zh-CN" altLang="en-US" dirty="0"/>
          </a:p>
        </p:txBody>
      </p:sp>
      <p:sp>
        <p:nvSpPr>
          <p:cNvPr id="21" name="文本占位符 5"/>
          <p:cNvSpPr>
            <a:spLocks noGrp="1"/>
          </p:cNvSpPr>
          <p:nvPr>
            <p:ph type="body" sz="quarter" idx="22" hasCustomPrompt="1"/>
          </p:nvPr>
        </p:nvSpPr>
        <p:spPr>
          <a:xfrm>
            <a:off x="7077075" y="5244479"/>
            <a:ext cx="835026" cy="651828"/>
          </a:xfrm>
          <a:prstGeom prst="rect">
            <a:avLst/>
          </a:prstGeom>
        </p:spPr>
        <p:txBody>
          <a:bodyPr anchor="ctr"/>
          <a:lstStyle>
            <a:lvl1pPr marL="0" indent="0">
              <a:buNone/>
              <a:defRPr sz="4400" b="0">
                <a:solidFill>
                  <a:schemeClr val="bg1"/>
                </a:solidFill>
              </a:defRPr>
            </a:lvl1pPr>
          </a:lstStyle>
          <a:p>
            <a:pPr lvl="0"/>
            <a:r>
              <a:rPr kumimoji="1" lang="en-US" altLang="zh-CN" dirty="0"/>
              <a:t>00</a:t>
            </a:r>
            <a:endParaRPr kumimoji="1" lang="zh-CN" altLang="en-US" dirty="0"/>
          </a:p>
        </p:txBody>
      </p:sp>
      <p:sp>
        <p:nvSpPr>
          <p:cNvPr id="22" name="文本占位符 5"/>
          <p:cNvSpPr>
            <a:spLocks noGrp="1"/>
          </p:cNvSpPr>
          <p:nvPr>
            <p:ph type="body" sz="quarter" idx="23"/>
          </p:nvPr>
        </p:nvSpPr>
        <p:spPr>
          <a:xfrm>
            <a:off x="7912100" y="5347819"/>
            <a:ext cx="3234689" cy="445150"/>
          </a:xfrm>
          <a:prstGeom prst="rect">
            <a:avLst/>
          </a:prstGeom>
        </p:spPr>
        <p:txBody>
          <a:bodyPr anchor="ctr"/>
          <a:lstStyle>
            <a:lvl1pPr marL="0" indent="0">
              <a:buNone/>
              <a:defRPr sz="1800" b="1">
                <a:solidFill>
                  <a:schemeClr val="bg1"/>
                </a:solidFill>
              </a:defRPr>
            </a:lvl1pPr>
          </a:lstStyle>
          <a:p>
            <a:pPr lvl="0"/>
            <a:endParaRPr kumimoji="1" lang="zh-CN" alt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副标题页_1">
    <p:bg>
      <p:bgPr>
        <a:pattFill prst="dotGrid">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2" name="文本占位符 5"/>
          <p:cNvSpPr>
            <a:spLocks noGrp="1"/>
          </p:cNvSpPr>
          <p:nvPr>
            <p:ph type="body" sz="quarter" idx="12" hasCustomPrompt="1"/>
          </p:nvPr>
        </p:nvSpPr>
        <p:spPr>
          <a:xfrm>
            <a:off x="0" y="1474236"/>
            <a:ext cx="4735484" cy="3844213"/>
          </a:xfrm>
          <a:prstGeom prst="rect">
            <a:avLst/>
          </a:prstGeom>
          <a:solidFill>
            <a:schemeClr val="accent1">
              <a:lumMod val="75000"/>
            </a:schemeClr>
          </a:solidFill>
          <a:effectLst>
            <a:outerShdw blurRad="88900" sx="102000" sy="102000" algn="ctr" rotWithShape="0">
              <a:prstClr val="black">
                <a:alpha val="25000"/>
              </a:prstClr>
            </a:outerShdw>
          </a:effectLst>
        </p:spPr>
        <p:txBody>
          <a:bodyPr anchor="ctr"/>
          <a:lstStyle>
            <a:lvl1pPr marL="0" indent="0">
              <a:buNone/>
              <a:defRPr sz="30000" b="1">
                <a:solidFill>
                  <a:schemeClr val="bg1"/>
                </a:solidFill>
              </a:defRPr>
            </a:lvl1pPr>
          </a:lstStyle>
          <a:p>
            <a:pPr lvl="0"/>
            <a:r>
              <a:rPr kumimoji="1" lang="en-US" altLang="zh-CN" dirty="0"/>
              <a:t>00</a:t>
            </a:r>
            <a:endParaRPr kumimoji="1" lang="zh-CN" altLang="en-US" dirty="0"/>
          </a:p>
        </p:txBody>
      </p:sp>
      <p:sp>
        <p:nvSpPr>
          <p:cNvPr id="3" name="文本占位符 5"/>
          <p:cNvSpPr>
            <a:spLocks noGrp="1"/>
          </p:cNvSpPr>
          <p:nvPr>
            <p:ph type="body" sz="quarter" idx="13"/>
          </p:nvPr>
        </p:nvSpPr>
        <p:spPr>
          <a:xfrm>
            <a:off x="4966996" y="1474235"/>
            <a:ext cx="6696270" cy="3844213"/>
          </a:xfrm>
          <a:prstGeom prst="rect">
            <a:avLst/>
          </a:prstGeom>
          <a:noFill/>
        </p:spPr>
        <p:txBody>
          <a:bodyPr anchor="t"/>
          <a:lstStyle>
            <a:lvl1pPr marL="0" indent="0">
              <a:lnSpc>
                <a:spcPct val="100000"/>
              </a:lnSpc>
              <a:buNone/>
              <a:defRPr sz="10000" b="1">
                <a:solidFill>
                  <a:schemeClr val="accent1">
                    <a:lumMod val="75000"/>
                  </a:schemeClr>
                </a:solidFill>
                <a:effectLst>
                  <a:outerShdw blurRad="88900" sx="102000" sy="102000" algn="ctr" rotWithShape="0">
                    <a:prstClr val="black">
                      <a:alpha val="25000"/>
                    </a:prstClr>
                  </a:outerShdw>
                </a:effectLst>
              </a:defRPr>
            </a:lvl1pPr>
          </a:lstStyle>
          <a:p>
            <a:pPr lvl="0"/>
            <a:endParaRPr kumimoji="1" lang="zh-CN" alt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副标题页_2">
    <p:bg>
      <p:bgPr>
        <a:pattFill prst="dotGrid">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2" name="文本占位符 5"/>
          <p:cNvSpPr>
            <a:spLocks noGrp="1"/>
          </p:cNvSpPr>
          <p:nvPr>
            <p:ph type="body" sz="quarter" idx="12" hasCustomPrompt="1"/>
          </p:nvPr>
        </p:nvSpPr>
        <p:spPr>
          <a:xfrm>
            <a:off x="0" y="1474236"/>
            <a:ext cx="4735484" cy="3844213"/>
          </a:xfrm>
          <a:prstGeom prst="rect">
            <a:avLst/>
          </a:prstGeom>
          <a:solidFill>
            <a:schemeClr val="accent2">
              <a:lumMod val="75000"/>
            </a:schemeClr>
          </a:solidFill>
          <a:effectLst>
            <a:outerShdw blurRad="88900" sx="102000" sy="102000" algn="ctr" rotWithShape="0">
              <a:prstClr val="black">
                <a:alpha val="25000"/>
              </a:prstClr>
            </a:outerShdw>
          </a:effectLst>
        </p:spPr>
        <p:txBody>
          <a:bodyPr anchor="ctr"/>
          <a:lstStyle>
            <a:lvl1pPr marL="0" indent="0">
              <a:buNone/>
              <a:defRPr sz="30000" b="1">
                <a:solidFill>
                  <a:schemeClr val="bg1"/>
                </a:solidFill>
              </a:defRPr>
            </a:lvl1pPr>
          </a:lstStyle>
          <a:p>
            <a:pPr lvl="0"/>
            <a:r>
              <a:rPr kumimoji="1" lang="en-US" altLang="zh-CN" dirty="0"/>
              <a:t>00</a:t>
            </a:r>
            <a:endParaRPr kumimoji="1" lang="zh-CN" altLang="en-US" dirty="0"/>
          </a:p>
        </p:txBody>
      </p:sp>
      <p:sp>
        <p:nvSpPr>
          <p:cNvPr id="3" name="文本占位符 5"/>
          <p:cNvSpPr>
            <a:spLocks noGrp="1"/>
          </p:cNvSpPr>
          <p:nvPr>
            <p:ph type="body" sz="quarter" idx="13"/>
          </p:nvPr>
        </p:nvSpPr>
        <p:spPr>
          <a:xfrm>
            <a:off x="4966996" y="1474235"/>
            <a:ext cx="6696270" cy="3844213"/>
          </a:xfrm>
          <a:prstGeom prst="rect">
            <a:avLst/>
          </a:prstGeom>
          <a:noFill/>
        </p:spPr>
        <p:txBody>
          <a:bodyPr anchor="t"/>
          <a:lstStyle>
            <a:lvl1pPr marL="0" indent="0">
              <a:lnSpc>
                <a:spcPct val="100000"/>
              </a:lnSpc>
              <a:buNone/>
              <a:defRPr sz="10000" b="1">
                <a:solidFill>
                  <a:schemeClr val="accent2">
                    <a:lumMod val="75000"/>
                  </a:schemeClr>
                </a:solidFill>
                <a:effectLst>
                  <a:outerShdw blurRad="88900" sx="102000" sy="102000" algn="ctr" rotWithShape="0">
                    <a:prstClr val="black">
                      <a:alpha val="25000"/>
                    </a:prstClr>
                  </a:outerShdw>
                </a:effectLst>
              </a:defRPr>
            </a:lvl1pPr>
          </a:lstStyle>
          <a:p>
            <a:pPr lvl="0"/>
            <a:endParaRPr kumimoji="1" lang="zh-CN" alt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副标题页_3">
    <p:bg>
      <p:bgPr>
        <a:pattFill prst="dotGrid">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2" name="文本占位符 5"/>
          <p:cNvSpPr>
            <a:spLocks noGrp="1"/>
          </p:cNvSpPr>
          <p:nvPr>
            <p:ph type="body" sz="quarter" idx="12" hasCustomPrompt="1"/>
          </p:nvPr>
        </p:nvSpPr>
        <p:spPr>
          <a:xfrm>
            <a:off x="0" y="1474236"/>
            <a:ext cx="4735484" cy="3844213"/>
          </a:xfrm>
          <a:prstGeom prst="rect">
            <a:avLst/>
          </a:prstGeom>
          <a:solidFill>
            <a:schemeClr val="accent3"/>
          </a:solidFill>
          <a:effectLst>
            <a:outerShdw blurRad="88900" sx="102000" sy="102000" algn="ctr" rotWithShape="0">
              <a:prstClr val="black">
                <a:alpha val="25000"/>
              </a:prstClr>
            </a:outerShdw>
          </a:effectLst>
        </p:spPr>
        <p:txBody>
          <a:bodyPr anchor="ctr"/>
          <a:lstStyle>
            <a:lvl1pPr marL="0" indent="0">
              <a:buNone/>
              <a:defRPr sz="30000" b="1">
                <a:solidFill>
                  <a:schemeClr val="bg1"/>
                </a:solidFill>
              </a:defRPr>
            </a:lvl1pPr>
          </a:lstStyle>
          <a:p>
            <a:pPr lvl="0"/>
            <a:r>
              <a:rPr kumimoji="1" lang="en-US" altLang="zh-CN" dirty="0"/>
              <a:t>00</a:t>
            </a:r>
            <a:endParaRPr kumimoji="1" lang="zh-CN" altLang="en-US" dirty="0"/>
          </a:p>
        </p:txBody>
      </p:sp>
      <p:sp>
        <p:nvSpPr>
          <p:cNvPr id="3" name="文本占位符 5"/>
          <p:cNvSpPr>
            <a:spLocks noGrp="1"/>
          </p:cNvSpPr>
          <p:nvPr>
            <p:ph type="body" sz="quarter" idx="13"/>
          </p:nvPr>
        </p:nvSpPr>
        <p:spPr>
          <a:xfrm>
            <a:off x="4966996" y="1474235"/>
            <a:ext cx="6696270" cy="3844213"/>
          </a:xfrm>
          <a:prstGeom prst="rect">
            <a:avLst/>
          </a:prstGeom>
          <a:noFill/>
        </p:spPr>
        <p:txBody>
          <a:bodyPr anchor="t"/>
          <a:lstStyle>
            <a:lvl1pPr marL="0" indent="0">
              <a:lnSpc>
                <a:spcPct val="100000"/>
              </a:lnSpc>
              <a:buNone/>
              <a:defRPr sz="10000" b="1">
                <a:solidFill>
                  <a:schemeClr val="accent3"/>
                </a:solidFill>
                <a:effectLst>
                  <a:outerShdw blurRad="88900" sx="102000" sy="102000" algn="ctr" rotWithShape="0">
                    <a:prstClr val="black">
                      <a:alpha val="25000"/>
                    </a:prstClr>
                  </a:outerShdw>
                </a:effectLst>
              </a:defRPr>
            </a:lvl1pPr>
          </a:lstStyle>
          <a:p>
            <a:pPr lvl="0"/>
            <a:endParaRPr kumimoji="1" lang="zh-CN" alt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副标题页_4">
    <p:bg>
      <p:bgPr>
        <a:pattFill prst="dotGrid">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2" name="文本占位符 5"/>
          <p:cNvSpPr>
            <a:spLocks noGrp="1"/>
          </p:cNvSpPr>
          <p:nvPr>
            <p:ph type="body" sz="quarter" idx="12" hasCustomPrompt="1"/>
          </p:nvPr>
        </p:nvSpPr>
        <p:spPr>
          <a:xfrm>
            <a:off x="0" y="1474236"/>
            <a:ext cx="4735484" cy="3844213"/>
          </a:xfrm>
          <a:prstGeom prst="rect">
            <a:avLst/>
          </a:prstGeom>
          <a:solidFill>
            <a:schemeClr val="accent4"/>
          </a:solidFill>
          <a:effectLst>
            <a:outerShdw blurRad="88900" sx="102000" sy="102000" algn="ctr" rotWithShape="0">
              <a:prstClr val="black">
                <a:alpha val="25000"/>
              </a:prstClr>
            </a:outerShdw>
          </a:effectLst>
        </p:spPr>
        <p:txBody>
          <a:bodyPr anchor="ctr"/>
          <a:lstStyle>
            <a:lvl1pPr marL="0" indent="0">
              <a:buNone/>
              <a:defRPr sz="30000" b="1">
                <a:solidFill>
                  <a:schemeClr val="bg1"/>
                </a:solidFill>
              </a:defRPr>
            </a:lvl1pPr>
          </a:lstStyle>
          <a:p>
            <a:pPr lvl="0"/>
            <a:r>
              <a:rPr kumimoji="1" lang="en-US" altLang="zh-CN" dirty="0"/>
              <a:t>00</a:t>
            </a:r>
            <a:endParaRPr kumimoji="1" lang="zh-CN" altLang="en-US" dirty="0"/>
          </a:p>
        </p:txBody>
      </p:sp>
      <p:sp>
        <p:nvSpPr>
          <p:cNvPr id="3" name="文本占位符 5"/>
          <p:cNvSpPr>
            <a:spLocks noGrp="1"/>
          </p:cNvSpPr>
          <p:nvPr>
            <p:ph type="body" sz="quarter" idx="13"/>
          </p:nvPr>
        </p:nvSpPr>
        <p:spPr>
          <a:xfrm>
            <a:off x="4966996" y="1474235"/>
            <a:ext cx="6696270" cy="3844213"/>
          </a:xfrm>
          <a:prstGeom prst="rect">
            <a:avLst/>
          </a:prstGeom>
          <a:noFill/>
        </p:spPr>
        <p:txBody>
          <a:bodyPr anchor="t"/>
          <a:lstStyle>
            <a:lvl1pPr marL="0" indent="0">
              <a:lnSpc>
                <a:spcPct val="100000"/>
              </a:lnSpc>
              <a:buNone/>
              <a:defRPr sz="10000" b="1">
                <a:solidFill>
                  <a:schemeClr val="accent4"/>
                </a:solidFill>
                <a:effectLst>
                  <a:outerShdw blurRad="88900" sx="102000" sy="102000" algn="ctr" rotWithShape="0">
                    <a:prstClr val="black">
                      <a:alpha val="25000"/>
                    </a:prstClr>
                  </a:outerShdw>
                </a:effectLst>
              </a:defRPr>
            </a:lvl1pPr>
          </a:lstStyle>
          <a:p>
            <a:pPr lvl="0"/>
            <a:endParaRPr kumimoji="1" lang="zh-CN"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9" Type="http://schemas.openxmlformats.org/officeDocument/2006/relationships/theme" Target="../theme/theme1.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4" Type="http://schemas.openxmlformats.org/officeDocument/2006/relationships/theme" Target="../theme/theme2.xml"/><Relationship Id="rId3" Type="http://schemas.openxmlformats.org/officeDocument/2006/relationships/slideLayout" Target="../slideLayouts/slideLayout21.xml"/><Relationship Id="rId2" Type="http://schemas.openxmlformats.org/officeDocument/2006/relationships/slideLayout" Target="../slideLayouts/slideLayout20.xml"/><Relationship Id="rId1"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image" Target="../media/image7.png"/><Relationship Id="rId1" Type="http://schemas.openxmlformats.org/officeDocument/2006/relationships/image" Target="../media/image6.png"/></Relationships>
</file>

<file path=ppt/slides/_rels/slide11.xml.rels><?xml version="1.0" encoding="UTF-8" standalone="yes"?>
<Relationships xmlns="http://schemas.openxmlformats.org/package/2006/relationships"><Relationship Id="rId6" Type="http://schemas.openxmlformats.org/officeDocument/2006/relationships/slideLayout" Target="../slideLayouts/slideLayout14.xml"/><Relationship Id="rId5" Type="http://schemas.openxmlformats.org/officeDocument/2006/relationships/image" Target="../media/image12.png"/><Relationship Id="rId4" Type="http://schemas.openxmlformats.org/officeDocument/2006/relationships/image" Target="../media/image11.png"/><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image" Target="../media/image8.png"/></Relationships>
</file>

<file path=ppt/slides/_rels/slide12.xml.rels><?xml version="1.0" encoding="UTF-8" standalone="yes"?>
<Relationships xmlns="http://schemas.openxmlformats.org/package/2006/relationships"><Relationship Id="rId4" Type="http://schemas.openxmlformats.org/officeDocument/2006/relationships/slideLayout" Target="../slideLayouts/slideLayout14.xml"/><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image" Target="../media/image13.png"/></Relationships>
</file>

<file path=ppt/slides/_rels/slide13.xml.rels><?xml version="1.0" encoding="UTF-8" standalone="yes"?>
<Relationships xmlns="http://schemas.openxmlformats.org/package/2006/relationships"><Relationship Id="rId7" Type="http://schemas.openxmlformats.org/officeDocument/2006/relationships/slideLayout" Target="../slideLayouts/slideLayout14.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image" Target="../media/image16.png"/></Relationships>
</file>

<file path=ppt/slides/_rels/slide14.xml.rels><?xml version="1.0" encoding="UTF-8" standalone="yes"?>
<Relationships xmlns="http://schemas.openxmlformats.org/package/2006/relationships"><Relationship Id="rId6" Type="http://schemas.openxmlformats.org/officeDocument/2006/relationships/slideLayout" Target="../slideLayouts/slideLayout14.xml"/><Relationship Id="rId5" Type="http://schemas.openxmlformats.org/officeDocument/2006/relationships/image" Target="../media/image26.png"/><Relationship Id="rId4" Type="http://schemas.openxmlformats.org/officeDocument/2006/relationships/image" Target="../media/image25.png"/><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image" Target="../media/image22.png"/></Relationships>
</file>

<file path=ppt/slides/_rels/slide15.xml.rels><?xml version="1.0" encoding="UTF-8" standalone="yes"?>
<Relationships xmlns="http://schemas.openxmlformats.org/package/2006/relationships"><Relationship Id="rId4" Type="http://schemas.openxmlformats.org/officeDocument/2006/relationships/slideLayout" Target="../slideLayouts/slideLayout14.xml"/><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image" Target="../media/image27.png"/></Relationships>
</file>

<file path=ppt/slides/_rels/slide16.xml.rels><?xml version="1.0" encoding="UTF-8" standalone="yes"?>
<Relationships xmlns="http://schemas.openxmlformats.org/package/2006/relationships"><Relationship Id="rId6" Type="http://schemas.openxmlformats.org/officeDocument/2006/relationships/slideLayout" Target="../slideLayouts/slideLayout14.xml"/><Relationship Id="rId5" Type="http://schemas.openxmlformats.org/officeDocument/2006/relationships/image" Target="../media/image34.png"/><Relationship Id="rId4" Type="http://schemas.openxmlformats.org/officeDocument/2006/relationships/image" Target="../media/image33.png"/><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image" Target="../media/image30.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image" Target="../media/image36.png"/><Relationship Id="rId1" Type="http://schemas.openxmlformats.org/officeDocument/2006/relationships/image" Target="../media/image3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2.png"/></Relationships>
</file>

<file path=ppt/slides/_rels/slide6.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image" Target="../media/image3.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307465" y="1338580"/>
            <a:ext cx="9357360" cy="835025"/>
          </a:xfrm>
        </p:spPr>
        <p:txBody>
          <a:bodyPr/>
          <a:lstStyle/>
          <a:p>
            <a:r>
              <a:rPr kumimoji="1" lang="zh-CN" altLang="en-US" dirty="0"/>
              <a:t>信息技术学院数字媒体技术专业</a:t>
            </a:r>
            <a:endParaRPr kumimoji="1" lang="zh-CN" altLang="en-US" dirty="0"/>
          </a:p>
        </p:txBody>
      </p:sp>
      <p:sp>
        <p:nvSpPr>
          <p:cNvPr id="3" name="文本占位符 2"/>
          <p:cNvSpPr>
            <a:spLocks noGrp="1"/>
          </p:cNvSpPr>
          <p:nvPr>
            <p:ph type="body" sz="quarter" idx="11"/>
          </p:nvPr>
        </p:nvSpPr>
        <p:spPr>
          <a:xfrm>
            <a:off x="1307569" y="2287271"/>
            <a:ext cx="5461531" cy="1215006"/>
          </a:xfrm>
        </p:spPr>
        <p:txBody>
          <a:bodyPr/>
          <a:lstStyle/>
          <a:p>
            <a:r>
              <a:rPr kumimoji="1" lang="zh-CN" altLang="en-US" dirty="0"/>
              <a:t>毕业论文答辩</a:t>
            </a:r>
            <a:endParaRPr kumimoji="1" lang="zh-CN" altLang="en-US" dirty="0"/>
          </a:p>
        </p:txBody>
      </p:sp>
      <p:sp>
        <p:nvSpPr>
          <p:cNvPr id="4" name="文本占位符 3"/>
          <p:cNvSpPr>
            <a:spLocks noGrp="1"/>
          </p:cNvSpPr>
          <p:nvPr>
            <p:ph type="body" sz="quarter" idx="12"/>
          </p:nvPr>
        </p:nvSpPr>
        <p:spPr>
          <a:xfrm>
            <a:off x="1307465" y="3654425"/>
            <a:ext cx="8851900" cy="908050"/>
          </a:xfrm>
        </p:spPr>
        <p:txBody>
          <a:bodyPr/>
          <a:lstStyle/>
          <a:p>
            <a:r>
              <a:rPr kumimoji="1" lang="en-US" altLang="zh-CN" dirty="0">
                <a:latin typeface="微软雅黑" panose="020B0503020204020204" pitchFamily="34" charset="-122"/>
                <a:ea typeface="微软雅黑" panose="020B0503020204020204" pitchFamily="34" charset="-122"/>
                <a:cs typeface="微软雅黑" panose="020B0503020204020204" pitchFamily="34" charset="-122"/>
              </a:rPr>
              <a:t>《</a:t>
            </a:r>
            <a:r>
              <a:rPr kumimoji="1" lang="zh-CN" altLang="en-US" dirty="0">
                <a:latin typeface="微软雅黑" panose="020B0503020204020204" pitchFamily="34" charset="-122"/>
                <a:ea typeface="微软雅黑" panose="020B0503020204020204" pitchFamily="34" charset="-122"/>
                <a:cs typeface="微软雅黑" panose="020B0503020204020204" pitchFamily="34" charset="-122"/>
              </a:rPr>
              <a:t>交互体验应用实践——电子杂志</a:t>
            </a:r>
            <a:endParaRPr kumimoji="1" lang="zh-CN" altLang="en-US" dirty="0">
              <a:latin typeface="微软雅黑" panose="020B0503020204020204" pitchFamily="34" charset="-122"/>
              <a:ea typeface="微软雅黑" panose="020B0503020204020204" pitchFamily="34" charset="-122"/>
              <a:cs typeface="微软雅黑" panose="020B0503020204020204" pitchFamily="34" charset="-122"/>
            </a:endParaRPr>
          </a:p>
          <a:p>
            <a:r>
              <a:rPr kumimoji="1" lang="zh-CN" altLang="en-US" dirty="0">
                <a:latin typeface="微软雅黑" panose="020B0503020204020204" pitchFamily="34" charset="-122"/>
                <a:ea typeface="微软雅黑" panose="020B0503020204020204" pitchFamily="34" charset="-122"/>
                <a:cs typeface="微软雅黑" panose="020B0503020204020204" pitchFamily="34" charset="-122"/>
              </a:rPr>
              <a:t>“走走瞧瞧北师珠”的实践尝试</a:t>
            </a:r>
            <a:r>
              <a:rPr kumimoji="1" lang="en-US" altLang="zh-CN" dirty="0">
                <a:latin typeface="微软雅黑" panose="020B0503020204020204" pitchFamily="34" charset="-122"/>
                <a:ea typeface="微软雅黑" panose="020B0503020204020204" pitchFamily="34" charset="-122"/>
                <a:cs typeface="微软雅黑" panose="020B0503020204020204" pitchFamily="34" charset="-122"/>
              </a:rPr>
              <a:t>》</a:t>
            </a:r>
            <a:endParaRPr kumimoji="1" lang="zh-CN" altLang="en-US" dirty="0">
              <a:solidFill>
                <a:schemeClr val="accent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 name="文本占位符 4"/>
          <p:cNvSpPr>
            <a:spLocks noGrp="1"/>
          </p:cNvSpPr>
          <p:nvPr>
            <p:ph type="body" sz="quarter" idx="13"/>
          </p:nvPr>
        </p:nvSpPr>
        <p:spPr>
          <a:xfrm>
            <a:off x="1307569" y="4882572"/>
            <a:ext cx="5109845" cy="1511877"/>
          </a:xfrm>
        </p:spPr>
        <p:txBody>
          <a:bodyPr/>
          <a:lstStyle/>
          <a:p>
            <a:r>
              <a:rPr kumimoji="1" lang="zh-CN" altLang="en-US" dirty="0"/>
              <a:t>学校名称：北京师范大学珠海分校</a:t>
            </a:r>
            <a:endParaRPr kumimoji="1" lang="zh-CN" altLang="en-US" dirty="0"/>
          </a:p>
          <a:p>
            <a:r>
              <a:rPr kumimoji="1" lang="zh-CN" altLang="en-US" dirty="0"/>
              <a:t>指导老师：王为</a:t>
            </a:r>
            <a:endParaRPr kumimoji="1" lang="zh-CN" altLang="en-US" dirty="0"/>
          </a:p>
          <a:p>
            <a:r>
              <a:rPr kumimoji="1" lang="zh-CN" altLang="en-US" dirty="0"/>
              <a:t>报告人：郝存英</a:t>
            </a:r>
            <a:endParaRPr kumimoji="1"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p:txBody>
          <a:bodyPr/>
          <a:lstStyle/>
          <a:p>
            <a:r>
              <a:rPr kumimoji="1" lang="en-US" altLang="zh-CN" dirty="0"/>
              <a:t>03</a:t>
            </a:r>
            <a:endParaRPr kumimoji="1" lang="zh-CN" altLang="en-US" dirty="0"/>
          </a:p>
        </p:txBody>
      </p:sp>
      <p:sp>
        <p:nvSpPr>
          <p:cNvPr id="3" name="文本占位符 2"/>
          <p:cNvSpPr>
            <a:spLocks noGrp="1"/>
          </p:cNvSpPr>
          <p:nvPr>
            <p:ph type="body" sz="quarter" idx="13"/>
          </p:nvPr>
        </p:nvSpPr>
        <p:spPr/>
        <p:txBody>
          <a:bodyPr/>
          <a:lstStyle/>
          <a:p>
            <a:r>
              <a:rPr kumimoji="1" lang="zh-CN" altLang="en-US" dirty="0"/>
              <a:t>图片设计</a:t>
            </a:r>
            <a:endParaRPr kumimoji="1" lang="zh-CN" altLang="en-US" dirty="0"/>
          </a:p>
        </p:txBody>
      </p:sp>
      <p:pic>
        <p:nvPicPr>
          <p:cNvPr id="4" name="图片 3" descr="图片1"/>
          <p:cNvPicPr>
            <a:picLocks noChangeAspect="1"/>
          </p:cNvPicPr>
          <p:nvPr/>
        </p:nvPicPr>
        <p:blipFill>
          <a:blip r:embed="rId1"/>
          <a:stretch>
            <a:fillRect/>
          </a:stretch>
        </p:blipFill>
        <p:spPr>
          <a:xfrm>
            <a:off x="6744335" y="3939540"/>
            <a:ext cx="505460" cy="505460"/>
          </a:xfrm>
          <a:prstGeom prst="rect">
            <a:avLst/>
          </a:prstGeom>
        </p:spPr>
      </p:pic>
      <p:pic>
        <p:nvPicPr>
          <p:cNvPr id="5" name="图片 4" descr="图片2"/>
          <p:cNvPicPr>
            <a:picLocks noChangeAspect="1"/>
          </p:cNvPicPr>
          <p:nvPr/>
        </p:nvPicPr>
        <p:blipFill>
          <a:blip r:embed="rId2"/>
          <a:stretch>
            <a:fillRect/>
          </a:stretch>
        </p:blipFill>
        <p:spPr>
          <a:xfrm>
            <a:off x="7875905" y="3916680"/>
            <a:ext cx="482600" cy="55181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p:txBody>
          <a:bodyPr/>
          <a:lstStyle/>
          <a:p>
            <a:r>
              <a:rPr kumimoji="1" lang="en-US" altLang="zh-CN" dirty="0"/>
              <a:t>03</a:t>
            </a:r>
            <a:endParaRPr kumimoji="1" lang="zh-CN" altLang="en-US" dirty="0"/>
          </a:p>
        </p:txBody>
      </p:sp>
      <p:sp>
        <p:nvSpPr>
          <p:cNvPr id="3" name="文本占位符 2"/>
          <p:cNvSpPr>
            <a:spLocks noGrp="1"/>
          </p:cNvSpPr>
          <p:nvPr>
            <p:ph type="body" sz="quarter" idx="13"/>
          </p:nvPr>
        </p:nvSpPr>
        <p:spPr/>
        <p:txBody>
          <a:bodyPr/>
          <a:lstStyle/>
          <a:p>
            <a:r>
              <a:rPr kumimoji="1" lang="zh-CN" altLang="en-US" dirty="0"/>
              <a:t>第一页</a:t>
            </a:r>
            <a:endParaRPr kumimoji="1" lang="zh-CN" altLang="en-US" dirty="0"/>
          </a:p>
        </p:txBody>
      </p:sp>
      <p:pic>
        <p:nvPicPr>
          <p:cNvPr id="6" name="图片 5" descr="1"/>
          <p:cNvPicPr>
            <a:picLocks noChangeAspect="1"/>
          </p:cNvPicPr>
          <p:nvPr/>
        </p:nvPicPr>
        <p:blipFill>
          <a:blip r:embed="rId1"/>
          <a:stretch>
            <a:fillRect/>
          </a:stretch>
        </p:blipFill>
        <p:spPr>
          <a:xfrm>
            <a:off x="2871470" y="3456940"/>
            <a:ext cx="6449695" cy="2000250"/>
          </a:xfrm>
          <a:prstGeom prst="rect">
            <a:avLst/>
          </a:prstGeom>
        </p:spPr>
      </p:pic>
      <p:pic>
        <p:nvPicPr>
          <p:cNvPr id="20" name="图片 19" descr="tieshu"/>
          <p:cNvPicPr>
            <a:picLocks noChangeAspect="1"/>
          </p:cNvPicPr>
          <p:nvPr/>
        </p:nvPicPr>
        <p:blipFill>
          <a:blip r:embed="rId2"/>
          <a:stretch>
            <a:fillRect/>
          </a:stretch>
        </p:blipFill>
        <p:spPr>
          <a:xfrm>
            <a:off x="4467225" y="1794510"/>
            <a:ext cx="2009775" cy="902335"/>
          </a:xfrm>
          <a:prstGeom prst="rect">
            <a:avLst/>
          </a:prstGeom>
        </p:spPr>
      </p:pic>
      <p:pic>
        <p:nvPicPr>
          <p:cNvPr id="21" name="图片 20" descr="树"/>
          <p:cNvPicPr>
            <a:picLocks noChangeAspect="1"/>
          </p:cNvPicPr>
          <p:nvPr/>
        </p:nvPicPr>
        <p:blipFill>
          <a:blip r:embed="rId3"/>
          <a:stretch>
            <a:fillRect/>
          </a:stretch>
        </p:blipFill>
        <p:spPr>
          <a:xfrm>
            <a:off x="2081530" y="1862455"/>
            <a:ext cx="1859915" cy="1039495"/>
          </a:xfrm>
          <a:prstGeom prst="rect">
            <a:avLst/>
          </a:prstGeom>
        </p:spPr>
      </p:pic>
      <p:pic>
        <p:nvPicPr>
          <p:cNvPr id="56" name="图片 55" descr="叶子1"/>
          <p:cNvPicPr>
            <a:picLocks noChangeAspect="1"/>
          </p:cNvPicPr>
          <p:nvPr/>
        </p:nvPicPr>
        <p:blipFill>
          <a:blip r:embed="rId4"/>
          <a:stretch>
            <a:fillRect/>
          </a:stretch>
        </p:blipFill>
        <p:spPr>
          <a:xfrm>
            <a:off x="6707505" y="1747520"/>
            <a:ext cx="1558925" cy="1131570"/>
          </a:xfrm>
          <a:prstGeom prst="rect">
            <a:avLst/>
          </a:prstGeom>
        </p:spPr>
      </p:pic>
      <p:pic>
        <p:nvPicPr>
          <p:cNvPr id="57" name="图片 56" descr="叶子2"/>
          <p:cNvPicPr>
            <a:picLocks noChangeAspect="1"/>
          </p:cNvPicPr>
          <p:nvPr/>
        </p:nvPicPr>
        <p:blipFill>
          <a:blip r:embed="rId5"/>
          <a:stretch>
            <a:fillRect/>
          </a:stretch>
        </p:blipFill>
        <p:spPr>
          <a:xfrm>
            <a:off x="8629650" y="1723390"/>
            <a:ext cx="1558925" cy="10445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p:txBody>
          <a:bodyPr/>
          <a:lstStyle/>
          <a:p>
            <a:r>
              <a:rPr kumimoji="1" lang="en-US" altLang="zh-CN" dirty="0"/>
              <a:t>03</a:t>
            </a:r>
            <a:endParaRPr kumimoji="1" lang="zh-CN" altLang="en-US" dirty="0"/>
          </a:p>
        </p:txBody>
      </p:sp>
      <p:sp>
        <p:nvSpPr>
          <p:cNvPr id="3" name="文本占位符 2"/>
          <p:cNvSpPr>
            <a:spLocks noGrp="1"/>
          </p:cNvSpPr>
          <p:nvPr>
            <p:ph type="body" sz="quarter" idx="13"/>
          </p:nvPr>
        </p:nvSpPr>
        <p:spPr/>
        <p:txBody>
          <a:bodyPr/>
          <a:lstStyle/>
          <a:p>
            <a:r>
              <a:rPr kumimoji="1" lang="zh-CN" altLang="en-US" dirty="0"/>
              <a:t>第一页</a:t>
            </a:r>
            <a:endParaRPr kumimoji="1" lang="zh-CN" altLang="en-US" dirty="0"/>
          </a:p>
        </p:txBody>
      </p:sp>
      <p:pic>
        <p:nvPicPr>
          <p:cNvPr id="7" name="图片 6" descr="car"/>
          <p:cNvPicPr>
            <a:picLocks noChangeAspect="1"/>
          </p:cNvPicPr>
          <p:nvPr/>
        </p:nvPicPr>
        <p:blipFill>
          <a:blip r:embed="rId1"/>
          <a:stretch>
            <a:fillRect/>
          </a:stretch>
        </p:blipFill>
        <p:spPr>
          <a:xfrm>
            <a:off x="6713855" y="2562225"/>
            <a:ext cx="2277110" cy="1370330"/>
          </a:xfrm>
          <a:prstGeom prst="rect">
            <a:avLst/>
          </a:prstGeom>
        </p:spPr>
      </p:pic>
      <p:pic>
        <p:nvPicPr>
          <p:cNvPr id="26" name="图片 25" descr="树和人"/>
          <p:cNvPicPr>
            <a:picLocks noChangeAspect="1"/>
          </p:cNvPicPr>
          <p:nvPr/>
        </p:nvPicPr>
        <p:blipFill>
          <a:blip r:embed="rId2"/>
          <a:stretch>
            <a:fillRect/>
          </a:stretch>
        </p:blipFill>
        <p:spPr>
          <a:xfrm>
            <a:off x="1109980" y="1513840"/>
            <a:ext cx="3542665" cy="2245995"/>
          </a:xfrm>
          <a:prstGeom prst="rect">
            <a:avLst/>
          </a:prstGeom>
        </p:spPr>
      </p:pic>
      <p:pic>
        <p:nvPicPr>
          <p:cNvPr id="4" name="图片 3" descr="单车人"/>
          <p:cNvPicPr>
            <a:picLocks noChangeAspect="1"/>
          </p:cNvPicPr>
          <p:nvPr/>
        </p:nvPicPr>
        <p:blipFill>
          <a:blip r:embed="rId3"/>
          <a:stretch>
            <a:fillRect/>
          </a:stretch>
        </p:blipFill>
        <p:spPr>
          <a:xfrm>
            <a:off x="1109980" y="4097655"/>
            <a:ext cx="4395470" cy="17938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p:txBody>
          <a:bodyPr/>
          <a:lstStyle/>
          <a:p>
            <a:r>
              <a:rPr kumimoji="1" lang="en-US" altLang="zh-CN" dirty="0"/>
              <a:t>03</a:t>
            </a:r>
            <a:endParaRPr kumimoji="1" lang="zh-CN" altLang="en-US" dirty="0"/>
          </a:p>
        </p:txBody>
      </p:sp>
      <p:sp>
        <p:nvSpPr>
          <p:cNvPr id="3" name="文本占位符 2"/>
          <p:cNvSpPr>
            <a:spLocks noGrp="1"/>
          </p:cNvSpPr>
          <p:nvPr>
            <p:ph type="body" sz="quarter" idx="13"/>
          </p:nvPr>
        </p:nvSpPr>
        <p:spPr/>
        <p:txBody>
          <a:bodyPr/>
          <a:lstStyle/>
          <a:p>
            <a:r>
              <a:rPr kumimoji="1" lang="zh-CN" altLang="en-US" dirty="0"/>
              <a:t>第二页</a:t>
            </a:r>
            <a:endParaRPr kumimoji="1" lang="zh-CN" altLang="en-US" dirty="0"/>
          </a:p>
        </p:txBody>
      </p:sp>
      <p:pic>
        <p:nvPicPr>
          <p:cNvPr id="4" name="图片 3" descr="mumian"/>
          <p:cNvPicPr>
            <a:picLocks noChangeAspect="1"/>
          </p:cNvPicPr>
          <p:nvPr/>
        </p:nvPicPr>
        <p:blipFill>
          <a:blip r:embed="rId1"/>
          <a:stretch>
            <a:fillRect/>
          </a:stretch>
        </p:blipFill>
        <p:spPr>
          <a:xfrm>
            <a:off x="970280" y="1196340"/>
            <a:ext cx="3789045" cy="2131695"/>
          </a:xfrm>
          <a:prstGeom prst="rect">
            <a:avLst/>
          </a:prstGeom>
        </p:spPr>
      </p:pic>
      <p:pic>
        <p:nvPicPr>
          <p:cNvPr id="5" name="图片 4" descr="libary2"/>
          <p:cNvPicPr>
            <a:picLocks noChangeAspect="1"/>
          </p:cNvPicPr>
          <p:nvPr/>
        </p:nvPicPr>
        <p:blipFill>
          <a:blip r:embed="rId2"/>
          <a:stretch>
            <a:fillRect/>
          </a:stretch>
        </p:blipFill>
        <p:spPr>
          <a:xfrm>
            <a:off x="6438265" y="2868295"/>
            <a:ext cx="3928745" cy="1121410"/>
          </a:xfrm>
          <a:prstGeom prst="rect">
            <a:avLst/>
          </a:prstGeom>
        </p:spPr>
      </p:pic>
      <p:pic>
        <p:nvPicPr>
          <p:cNvPr id="11" name="图片 10" descr="毕业照"/>
          <p:cNvPicPr>
            <a:picLocks noChangeAspect="1"/>
          </p:cNvPicPr>
          <p:nvPr/>
        </p:nvPicPr>
        <p:blipFill>
          <a:blip r:embed="rId3"/>
          <a:stretch>
            <a:fillRect/>
          </a:stretch>
        </p:blipFill>
        <p:spPr>
          <a:xfrm>
            <a:off x="1365250" y="3328035"/>
            <a:ext cx="2290445" cy="1685290"/>
          </a:xfrm>
          <a:prstGeom prst="rect">
            <a:avLst/>
          </a:prstGeom>
        </p:spPr>
      </p:pic>
      <p:pic>
        <p:nvPicPr>
          <p:cNvPr id="16" name="图片 15" descr="bg_footer"/>
          <p:cNvPicPr>
            <a:picLocks noChangeAspect="1"/>
          </p:cNvPicPr>
          <p:nvPr/>
        </p:nvPicPr>
        <p:blipFill>
          <a:blip r:embed="rId4"/>
          <a:stretch>
            <a:fillRect/>
          </a:stretch>
        </p:blipFill>
        <p:spPr>
          <a:xfrm>
            <a:off x="1866900" y="4904105"/>
            <a:ext cx="1059180" cy="1374775"/>
          </a:xfrm>
          <a:prstGeom prst="rect">
            <a:avLst/>
          </a:prstGeom>
        </p:spPr>
      </p:pic>
      <p:pic>
        <p:nvPicPr>
          <p:cNvPr id="18" name="图片 17" descr="libary"/>
          <p:cNvPicPr>
            <a:picLocks noChangeAspect="1"/>
          </p:cNvPicPr>
          <p:nvPr/>
        </p:nvPicPr>
        <p:blipFill>
          <a:blip r:embed="rId5"/>
          <a:stretch>
            <a:fillRect/>
          </a:stretch>
        </p:blipFill>
        <p:spPr>
          <a:xfrm>
            <a:off x="6549390" y="1067435"/>
            <a:ext cx="3817620" cy="1132840"/>
          </a:xfrm>
          <a:prstGeom prst="rect">
            <a:avLst/>
          </a:prstGeom>
        </p:spPr>
      </p:pic>
      <p:pic>
        <p:nvPicPr>
          <p:cNvPr id="19" name="图片 18" descr="2"/>
          <p:cNvPicPr>
            <a:picLocks noChangeAspect="1"/>
          </p:cNvPicPr>
          <p:nvPr/>
        </p:nvPicPr>
        <p:blipFill>
          <a:blip r:embed="rId6"/>
          <a:stretch>
            <a:fillRect/>
          </a:stretch>
        </p:blipFill>
        <p:spPr>
          <a:xfrm>
            <a:off x="6474460" y="4473575"/>
            <a:ext cx="3928745" cy="150558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p:txBody>
          <a:bodyPr/>
          <a:lstStyle/>
          <a:p>
            <a:r>
              <a:rPr kumimoji="1" lang="en-US" altLang="zh-CN" dirty="0"/>
              <a:t>03</a:t>
            </a:r>
            <a:endParaRPr kumimoji="1" lang="zh-CN" altLang="en-US" dirty="0"/>
          </a:p>
        </p:txBody>
      </p:sp>
      <p:sp>
        <p:nvSpPr>
          <p:cNvPr id="3" name="文本占位符 2"/>
          <p:cNvSpPr>
            <a:spLocks noGrp="1"/>
          </p:cNvSpPr>
          <p:nvPr>
            <p:ph type="body" sz="quarter" idx="13"/>
          </p:nvPr>
        </p:nvSpPr>
        <p:spPr/>
        <p:txBody>
          <a:bodyPr/>
          <a:lstStyle/>
          <a:p>
            <a:r>
              <a:rPr kumimoji="1" lang="zh-CN" altLang="en-US" dirty="0"/>
              <a:t>第三</a:t>
            </a:r>
            <a:r>
              <a:rPr kumimoji="1" lang="zh-CN" altLang="en-US" dirty="0"/>
              <a:t>页</a:t>
            </a:r>
            <a:endParaRPr kumimoji="1" lang="zh-CN" altLang="en-US" dirty="0"/>
          </a:p>
        </p:txBody>
      </p:sp>
      <p:pic>
        <p:nvPicPr>
          <p:cNvPr id="6" name="图片 5" descr="啊啊"/>
          <p:cNvPicPr>
            <a:picLocks noChangeAspect="1"/>
          </p:cNvPicPr>
          <p:nvPr/>
        </p:nvPicPr>
        <p:blipFill>
          <a:blip r:embed="rId1"/>
          <a:stretch>
            <a:fillRect/>
          </a:stretch>
        </p:blipFill>
        <p:spPr>
          <a:xfrm>
            <a:off x="5061585" y="2509520"/>
            <a:ext cx="5629275" cy="1263015"/>
          </a:xfrm>
          <a:prstGeom prst="rect">
            <a:avLst/>
          </a:prstGeom>
        </p:spPr>
      </p:pic>
      <p:pic>
        <p:nvPicPr>
          <p:cNvPr id="8" name="图片 7" descr="a"/>
          <p:cNvPicPr>
            <a:picLocks noChangeAspect="1"/>
          </p:cNvPicPr>
          <p:nvPr/>
        </p:nvPicPr>
        <p:blipFill>
          <a:blip r:embed="rId2"/>
          <a:stretch>
            <a:fillRect/>
          </a:stretch>
        </p:blipFill>
        <p:spPr>
          <a:xfrm>
            <a:off x="1032510" y="1297305"/>
            <a:ext cx="2555875" cy="1123950"/>
          </a:xfrm>
          <a:prstGeom prst="rect">
            <a:avLst/>
          </a:prstGeom>
        </p:spPr>
      </p:pic>
      <p:pic>
        <p:nvPicPr>
          <p:cNvPr id="9" name="图片 8" descr="people"/>
          <p:cNvPicPr>
            <a:picLocks noChangeAspect="1"/>
          </p:cNvPicPr>
          <p:nvPr/>
        </p:nvPicPr>
        <p:blipFill>
          <a:blip r:embed="rId3"/>
          <a:stretch>
            <a:fillRect/>
          </a:stretch>
        </p:blipFill>
        <p:spPr>
          <a:xfrm>
            <a:off x="970280" y="2868295"/>
            <a:ext cx="2590800" cy="996950"/>
          </a:xfrm>
          <a:prstGeom prst="rect">
            <a:avLst/>
          </a:prstGeom>
        </p:spPr>
      </p:pic>
      <p:pic>
        <p:nvPicPr>
          <p:cNvPr id="12" name="图片 11" descr="椰子树0"/>
          <p:cNvPicPr>
            <a:picLocks noChangeAspect="1"/>
          </p:cNvPicPr>
          <p:nvPr/>
        </p:nvPicPr>
        <p:blipFill>
          <a:blip r:embed="rId4"/>
          <a:stretch>
            <a:fillRect/>
          </a:stretch>
        </p:blipFill>
        <p:spPr>
          <a:xfrm>
            <a:off x="2868295" y="4279265"/>
            <a:ext cx="1480185" cy="1588770"/>
          </a:xfrm>
          <a:prstGeom prst="rect">
            <a:avLst/>
          </a:prstGeom>
        </p:spPr>
      </p:pic>
      <p:pic>
        <p:nvPicPr>
          <p:cNvPr id="13" name="图片 12" descr="的"/>
          <p:cNvPicPr>
            <a:picLocks noChangeAspect="1"/>
          </p:cNvPicPr>
          <p:nvPr/>
        </p:nvPicPr>
        <p:blipFill>
          <a:blip r:embed="rId5"/>
          <a:stretch>
            <a:fillRect/>
          </a:stretch>
        </p:blipFill>
        <p:spPr>
          <a:xfrm>
            <a:off x="1032510" y="4403090"/>
            <a:ext cx="1787525" cy="134048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p:txBody>
          <a:bodyPr/>
          <a:lstStyle/>
          <a:p>
            <a:r>
              <a:rPr kumimoji="1" lang="en-US" altLang="zh-CN" dirty="0"/>
              <a:t>03</a:t>
            </a:r>
            <a:endParaRPr kumimoji="1" lang="zh-CN" altLang="en-US" dirty="0"/>
          </a:p>
        </p:txBody>
      </p:sp>
      <p:sp>
        <p:nvSpPr>
          <p:cNvPr id="3" name="文本占位符 2"/>
          <p:cNvSpPr>
            <a:spLocks noGrp="1"/>
          </p:cNvSpPr>
          <p:nvPr>
            <p:ph type="body" sz="quarter" idx="13"/>
          </p:nvPr>
        </p:nvSpPr>
        <p:spPr/>
        <p:txBody>
          <a:bodyPr/>
          <a:lstStyle/>
          <a:p>
            <a:r>
              <a:rPr kumimoji="1" lang="zh-CN" altLang="en-US" dirty="0"/>
              <a:t>第四</a:t>
            </a:r>
            <a:r>
              <a:rPr kumimoji="1" lang="zh-CN" altLang="en-US" dirty="0"/>
              <a:t>页</a:t>
            </a:r>
            <a:endParaRPr kumimoji="1" lang="zh-CN" altLang="en-US" dirty="0"/>
          </a:p>
        </p:txBody>
      </p:sp>
      <p:pic>
        <p:nvPicPr>
          <p:cNvPr id="5" name="图片 4" descr="龟壳"/>
          <p:cNvPicPr>
            <a:picLocks noChangeAspect="1"/>
          </p:cNvPicPr>
          <p:nvPr/>
        </p:nvPicPr>
        <p:blipFill>
          <a:blip r:embed="rId1"/>
          <a:stretch>
            <a:fillRect/>
          </a:stretch>
        </p:blipFill>
        <p:spPr>
          <a:xfrm>
            <a:off x="1901825" y="2089150"/>
            <a:ext cx="4312920" cy="1666875"/>
          </a:xfrm>
          <a:prstGeom prst="rect">
            <a:avLst/>
          </a:prstGeom>
        </p:spPr>
      </p:pic>
      <p:pic>
        <p:nvPicPr>
          <p:cNvPr id="7" name="图片 6" descr="human2 (2)"/>
          <p:cNvPicPr>
            <a:picLocks noChangeAspect="1"/>
          </p:cNvPicPr>
          <p:nvPr/>
        </p:nvPicPr>
        <p:blipFill>
          <a:blip r:embed="rId2"/>
          <a:stretch>
            <a:fillRect/>
          </a:stretch>
        </p:blipFill>
        <p:spPr>
          <a:xfrm>
            <a:off x="7847965" y="1631315"/>
            <a:ext cx="1581785" cy="929005"/>
          </a:xfrm>
          <a:prstGeom prst="rect">
            <a:avLst/>
          </a:prstGeom>
        </p:spPr>
      </p:pic>
      <p:pic>
        <p:nvPicPr>
          <p:cNvPr id="10" name="图片 9" descr="human1"/>
          <p:cNvPicPr>
            <a:picLocks noChangeAspect="1"/>
          </p:cNvPicPr>
          <p:nvPr/>
        </p:nvPicPr>
        <p:blipFill>
          <a:blip r:embed="rId3"/>
          <a:stretch>
            <a:fillRect/>
          </a:stretch>
        </p:blipFill>
        <p:spPr>
          <a:xfrm>
            <a:off x="7943215" y="3446780"/>
            <a:ext cx="1486535" cy="100139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p:txBody>
          <a:bodyPr/>
          <a:lstStyle/>
          <a:p>
            <a:r>
              <a:rPr kumimoji="1" lang="en-US" altLang="zh-CN" dirty="0"/>
              <a:t>03</a:t>
            </a:r>
            <a:endParaRPr kumimoji="1" lang="zh-CN" altLang="en-US" dirty="0"/>
          </a:p>
        </p:txBody>
      </p:sp>
      <p:sp>
        <p:nvSpPr>
          <p:cNvPr id="3" name="文本占位符 2"/>
          <p:cNvSpPr>
            <a:spLocks noGrp="1"/>
          </p:cNvSpPr>
          <p:nvPr>
            <p:ph type="body" sz="quarter" idx="13"/>
          </p:nvPr>
        </p:nvSpPr>
        <p:spPr/>
        <p:txBody>
          <a:bodyPr/>
          <a:lstStyle/>
          <a:p>
            <a:r>
              <a:rPr kumimoji="1" lang="zh-CN" altLang="en-US" dirty="0"/>
              <a:t>第五</a:t>
            </a:r>
            <a:r>
              <a:rPr kumimoji="1" lang="zh-CN" altLang="en-US" dirty="0"/>
              <a:t>页</a:t>
            </a:r>
            <a:endParaRPr kumimoji="1" lang="zh-CN" altLang="en-US" dirty="0"/>
          </a:p>
        </p:txBody>
      </p:sp>
      <p:pic>
        <p:nvPicPr>
          <p:cNvPr id="6" name="图片 5" descr="京华"/>
          <p:cNvPicPr>
            <a:picLocks noChangeAspect="1"/>
          </p:cNvPicPr>
          <p:nvPr/>
        </p:nvPicPr>
        <p:blipFill>
          <a:blip r:embed="rId1"/>
          <a:stretch>
            <a:fillRect/>
          </a:stretch>
        </p:blipFill>
        <p:spPr>
          <a:xfrm>
            <a:off x="969645" y="1351915"/>
            <a:ext cx="2660650" cy="1437640"/>
          </a:xfrm>
          <a:prstGeom prst="rect">
            <a:avLst/>
          </a:prstGeom>
        </p:spPr>
      </p:pic>
      <p:pic>
        <p:nvPicPr>
          <p:cNvPr id="8" name="图片 7" descr="24"/>
          <p:cNvPicPr>
            <a:picLocks noChangeAspect="1"/>
          </p:cNvPicPr>
          <p:nvPr/>
        </p:nvPicPr>
        <p:blipFill>
          <a:blip r:embed="rId2"/>
          <a:stretch>
            <a:fillRect/>
          </a:stretch>
        </p:blipFill>
        <p:spPr>
          <a:xfrm>
            <a:off x="1076960" y="3639820"/>
            <a:ext cx="2446655" cy="1940560"/>
          </a:xfrm>
          <a:prstGeom prst="rect">
            <a:avLst/>
          </a:prstGeom>
        </p:spPr>
      </p:pic>
      <p:pic>
        <p:nvPicPr>
          <p:cNvPr id="9" name="图片 8" descr="haihua"/>
          <p:cNvPicPr>
            <a:picLocks noChangeAspect="1"/>
          </p:cNvPicPr>
          <p:nvPr/>
        </p:nvPicPr>
        <p:blipFill>
          <a:blip r:embed="rId3"/>
          <a:stretch>
            <a:fillRect/>
          </a:stretch>
        </p:blipFill>
        <p:spPr>
          <a:xfrm>
            <a:off x="7315835" y="876300"/>
            <a:ext cx="2209165" cy="1216660"/>
          </a:xfrm>
          <a:prstGeom prst="rect">
            <a:avLst/>
          </a:prstGeom>
        </p:spPr>
      </p:pic>
      <p:pic>
        <p:nvPicPr>
          <p:cNvPr id="11" name="图片 10" descr="yanhua"/>
          <p:cNvPicPr>
            <a:picLocks noChangeAspect="1"/>
          </p:cNvPicPr>
          <p:nvPr/>
        </p:nvPicPr>
        <p:blipFill>
          <a:blip r:embed="rId4"/>
          <a:stretch>
            <a:fillRect/>
          </a:stretch>
        </p:blipFill>
        <p:spPr>
          <a:xfrm>
            <a:off x="7300595" y="2672080"/>
            <a:ext cx="2224405" cy="1108710"/>
          </a:xfrm>
          <a:prstGeom prst="rect">
            <a:avLst/>
          </a:prstGeom>
        </p:spPr>
      </p:pic>
      <p:pic>
        <p:nvPicPr>
          <p:cNvPr id="12" name="图片 11" descr="红房子 (2)"/>
          <p:cNvPicPr>
            <a:picLocks noChangeAspect="1"/>
          </p:cNvPicPr>
          <p:nvPr/>
        </p:nvPicPr>
        <p:blipFill>
          <a:blip r:embed="rId5"/>
          <a:stretch>
            <a:fillRect/>
          </a:stretch>
        </p:blipFill>
        <p:spPr>
          <a:xfrm>
            <a:off x="7905115" y="4321810"/>
            <a:ext cx="1435735" cy="1435735"/>
          </a:xfrm>
          <a:prstGeom prst="rect">
            <a:avLst/>
          </a:prstGeom>
        </p:spPr>
      </p:pic>
      <p:sp>
        <p:nvSpPr>
          <p:cNvPr id="45" name="矩形 44"/>
          <p:cNvSpPr/>
          <p:nvPr/>
        </p:nvSpPr>
        <p:spPr>
          <a:xfrm flipH="1">
            <a:off x="9996229" y="1244633"/>
            <a:ext cx="815975" cy="368300"/>
          </a:xfrm>
          <a:prstGeom prst="rect">
            <a:avLst/>
          </a:prstGeom>
          <a:noFill/>
        </p:spPr>
        <p:txBody>
          <a:bodyPr wrap="none">
            <a:spAutoFit/>
          </a:bodyPr>
          <a:p>
            <a:pPr algn="r" defTabSz="1218565">
              <a:lnSpc>
                <a:spcPct val="130000"/>
              </a:lnSpc>
              <a:defRPr/>
            </a:pPr>
            <a:r>
              <a:rPr lang="zh-CN" altLang="en-US" sz="1400" b="1" kern="0" dirty="0">
                <a:solidFill>
                  <a:schemeClr val="tx1">
                    <a:lumMod val="75000"/>
                    <a:lumOff val="25000"/>
                  </a:schemeClr>
                </a:solidFill>
                <a:ea typeface="微软雅黑" panose="020B0503020204020204" pitchFamily="34" charset="-122"/>
              </a:rPr>
              <a:t>海华</a:t>
            </a:r>
            <a:r>
              <a:rPr lang="en-US" altLang="zh-CN" sz="1400" b="1" kern="0" dirty="0">
                <a:solidFill>
                  <a:schemeClr val="tx1">
                    <a:lumMod val="75000"/>
                    <a:lumOff val="25000"/>
                  </a:schemeClr>
                </a:solidFill>
                <a:ea typeface="微软雅黑" panose="020B0503020204020204" pitchFamily="34" charset="-122"/>
              </a:rPr>
              <a:t>1</a:t>
            </a:r>
            <a:r>
              <a:rPr lang="zh-CN" altLang="en-US" sz="1400" b="1" kern="0" dirty="0">
                <a:solidFill>
                  <a:schemeClr val="tx1">
                    <a:lumMod val="75000"/>
                    <a:lumOff val="25000"/>
                  </a:schemeClr>
                </a:solidFill>
                <a:ea typeface="微软雅黑" panose="020B0503020204020204" pitchFamily="34" charset="-122"/>
              </a:rPr>
              <a:t>栋</a:t>
            </a:r>
            <a:endParaRPr lang="zh-CN" altLang="en-US" sz="1400" b="1" kern="0" dirty="0">
              <a:solidFill>
                <a:schemeClr val="tx1">
                  <a:lumMod val="75000"/>
                  <a:lumOff val="25000"/>
                </a:schemeClr>
              </a:solidFill>
              <a:ea typeface="微软雅黑" panose="020B0503020204020204" pitchFamily="34" charset="-122"/>
            </a:endParaRPr>
          </a:p>
        </p:txBody>
      </p:sp>
      <p:sp>
        <p:nvSpPr>
          <p:cNvPr id="13" name="矩形 12"/>
          <p:cNvSpPr/>
          <p:nvPr/>
        </p:nvSpPr>
        <p:spPr>
          <a:xfrm flipH="1">
            <a:off x="3970079" y="4321843"/>
            <a:ext cx="894080" cy="368300"/>
          </a:xfrm>
          <a:prstGeom prst="rect">
            <a:avLst/>
          </a:prstGeom>
          <a:noFill/>
        </p:spPr>
        <p:txBody>
          <a:bodyPr wrap="none">
            <a:spAutoFit/>
          </a:bodyPr>
          <a:p>
            <a:pPr algn="r" defTabSz="1218565">
              <a:lnSpc>
                <a:spcPct val="130000"/>
              </a:lnSpc>
              <a:defRPr/>
            </a:pPr>
            <a:r>
              <a:rPr lang="zh-CN" altLang="en-US" sz="1400" b="1" kern="0" dirty="0">
                <a:solidFill>
                  <a:schemeClr val="tx1">
                    <a:lumMod val="75000"/>
                    <a:lumOff val="25000"/>
                  </a:schemeClr>
                </a:solidFill>
                <a:ea typeface="微软雅黑" panose="020B0503020204020204" pitchFamily="34" charset="-122"/>
              </a:rPr>
              <a:t>青年公寓</a:t>
            </a:r>
            <a:endParaRPr lang="zh-CN" altLang="en-US" sz="1400" b="1" kern="0" dirty="0">
              <a:solidFill>
                <a:schemeClr val="tx1">
                  <a:lumMod val="75000"/>
                  <a:lumOff val="25000"/>
                </a:schemeClr>
              </a:solidFill>
              <a:ea typeface="微软雅黑" panose="020B0503020204020204" pitchFamily="34" charset="-122"/>
            </a:endParaRPr>
          </a:p>
        </p:txBody>
      </p:sp>
      <p:sp>
        <p:nvSpPr>
          <p:cNvPr id="14" name="矩形 13"/>
          <p:cNvSpPr/>
          <p:nvPr/>
        </p:nvSpPr>
        <p:spPr>
          <a:xfrm flipH="1">
            <a:off x="3796665" y="1719580"/>
            <a:ext cx="1021715" cy="368300"/>
          </a:xfrm>
          <a:prstGeom prst="rect">
            <a:avLst/>
          </a:prstGeom>
          <a:noFill/>
        </p:spPr>
        <p:txBody>
          <a:bodyPr wrap="square">
            <a:spAutoFit/>
          </a:bodyPr>
          <a:p>
            <a:pPr algn="r" defTabSz="1218565">
              <a:lnSpc>
                <a:spcPct val="130000"/>
              </a:lnSpc>
              <a:defRPr/>
            </a:pPr>
            <a:r>
              <a:rPr lang="zh-CN" altLang="en-US" sz="1400" b="1" kern="0" dirty="0">
                <a:solidFill>
                  <a:schemeClr val="tx1">
                    <a:lumMod val="75000"/>
                    <a:lumOff val="25000"/>
                  </a:schemeClr>
                </a:solidFill>
                <a:ea typeface="微软雅黑" panose="020B0503020204020204" pitchFamily="34" charset="-122"/>
              </a:rPr>
              <a:t>京华</a:t>
            </a:r>
            <a:r>
              <a:rPr lang="en-US" altLang="zh-CN" sz="1400" b="1" kern="0" dirty="0">
                <a:solidFill>
                  <a:schemeClr val="tx1">
                    <a:lumMod val="75000"/>
                    <a:lumOff val="25000"/>
                  </a:schemeClr>
                </a:solidFill>
                <a:ea typeface="微软雅黑" panose="020B0503020204020204" pitchFamily="34" charset="-122"/>
              </a:rPr>
              <a:t>5</a:t>
            </a:r>
            <a:r>
              <a:rPr lang="zh-CN" altLang="en-US" sz="1400" b="1" kern="0" dirty="0">
                <a:solidFill>
                  <a:schemeClr val="tx1">
                    <a:lumMod val="75000"/>
                    <a:lumOff val="25000"/>
                  </a:schemeClr>
                </a:solidFill>
                <a:ea typeface="微软雅黑" panose="020B0503020204020204" pitchFamily="34" charset="-122"/>
              </a:rPr>
              <a:t>栋</a:t>
            </a:r>
            <a:endParaRPr lang="zh-CN" altLang="en-US" sz="1400" b="1" kern="0" dirty="0">
              <a:solidFill>
                <a:schemeClr val="tx1">
                  <a:lumMod val="75000"/>
                  <a:lumOff val="25000"/>
                </a:schemeClr>
              </a:solidFill>
              <a:ea typeface="微软雅黑" panose="020B0503020204020204" pitchFamily="34" charset="-122"/>
            </a:endParaRPr>
          </a:p>
        </p:txBody>
      </p:sp>
      <p:sp>
        <p:nvSpPr>
          <p:cNvPr id="15" name="矩形 14"/>
          <p:cNvSpPr/>
          <p:nvPr/>
        </p:nvSpPr>
        <p:spPr>
          <a:xfrm flipH="1">
            <a:off x="9996229" y="3019458"/>
            <a:ext cx="815975" cy="368300"/>
          </a:xfrm>
          <a:prstGeom prst="rect">
            <a:avLst/>
          </a:prstGeom>
          <a:noFill/>
        </p:spPr>
        <p:txBody>
          <a:bodyPr wrap="none">
            <a:spAutoFit/>
          </a:bodyPr>
          <a:p>
            <a:pPr algn="r" defTabSz="1218565">
              <a:lnSpc>
                <a:spcPct val="130000"/>
              </a:lnSpc>
              <a:defRPr/>
            </a:pPr>
            <a:r>
              <a:rPr lang="zh-CN" altLang="en-US" sz="1400" b="1" kern="0" dirty="0">
                <a:solidFill>
                  <a:schemeClr val="tx1">
                    <a:lumMod val="75000"/>
                    <a:lumOff val="25000"/>
                  </a:schemeClr>
                </a:solidFill>
                <a:ea typeface="微软雅黑" panose="020B0503020204020204" pitchFamily="34" charset="-122"/>
              </a:rPr>
              <a:t>燕华</a:t>
            </a:r>
            <a:r>
              <a:rPr lang="en-US" altLang="zh-CN" sz="1400" b="1" kern="0" dirty="0">
                <a:solidFill>
                  <a:schemeClr val="tx1">
                    <a:lumMod val="75000"/>
                    <a:lumOff val="25000"/>
                  </a:schemeClr>
                </a:solidFill>
                <a:ea typeface="微软雅黑" panose="020B0503020204020204" pitchFamily="34" charset="-122"/>
              </a:rPr>
              <a:t>7</a:t>
            </a:r>
            <a:r>
              <a:rPr lang="zh-CN" altLang="en-US" sz="1400" b="1" kern="0" dirty="0">
                <a:solidFill>
                  <a:schemeClr val="tx1">
                    <a:lumMod val="75000"/>
                    <a:lumOff val="25000"/>
                  </a:schemeClr>
                </a:solidFill>
                <a:ea typeface="微软雅黑" panose="020B0503020204020204" pitchFamily="34" charset="-122"/>
              </a:rPr>
              <a:t>栋</a:t>
            </a:r>
            <a:endParaRPr lang="zh-CN" altLang="en-US" sz="1400" b="1" kern="0" dirty="0">
              <a:solidFill>
                <a:schemeClr val="tx1">
                  <a:lumMod val="75000"/>
                  <a:lumOff val="25000"/>
                </a:schemeClr>
              </a:solidFill>
              <a:ea typeface="微软雅黑" panose="020B0503020204020204" pitchFamily="34" charset="-122"/>
            </a:endParaRPr>
          </a:p>
        </p:txBody>
      </p:sp>
      <p:sp>
        <p:nvSpPr>
          <p:cNvPr id="16" name="矩形 15"/>
          <p:cNvSpPr/>
          <p:nvPr/>
        </p:nvSpPr>
        <p:spPr>
          <a:xfrm flipH="1">
            <a:off x="10095924" y="4858418"/>
            <a:ext cx="716280" cy="368300"/>
          </a:xfrm>
          <a:prstGeom prst="rect">
            <a:avLst/>
          </a:prstGeom>
          <a:noFill/>
        </p:spPr>
        <p:txBody>
          <a:bodyPr wrap="none">
            <a:spAutoFit/>
          </a:bodyPr>
          <a:p>
            <a:pPr algn="r" defTabSz="1218565">
              <a:lnSpc>
                <a:spcPct val="130000"/>
              </a:lnSpc>
              <a:defRPr/>
            </a:pPr>
            <a:r>
              <a:rPr lang="zh-CN" altLang="en-US" sz="1400" b="1" kern="0" dirty="0">
                <a:solidFill>
                  <a:schemeClr val="tx1">
                    <a:lumMod val="75000"/>
                    <a:lumOff val="25000"/>
                  </a:schemeClr>
                </a:solidFill>
                <a:ea typeface="微软雅黑" panose="020B0503020204020204" pitchFamily="34" charset="-122"/>
              </a:rPr>
              <a:t>红房子</a:t>
            </a:r>
            <a:endParaRPr lang="zh-CN" altLang="en-US" sz="1400" b="1" kern="0" dirty="0">
              <a:solidFill>
                <a:schemeClr val="tx1">
                  <a:lumMod val="75000"/>
                  <a:lumOff val="25000"/>
                </a:schemeClr>
              </a:solidFill>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p:txBody>
          <a:bodyPr/>
          <a:lstStyle/>
          <a:p>
            <a:r>
              <a:rPr kumimoji="1" lang="en-US" altLang="zh-CN" dirty="0"/>
              <a:t>04</a:t>
            </a:r>
            <a:endParaRPr kumimoji="1" lang="zh-CN" altLang="en-US" dirty="0"/>
          </a:p>
        </p:txBody>
      </p:sp>
      <p:sp>
        <p:nvSpPr>
          <p:cNvPr id="3" name="文本占位符 2"/>
          <p:cNvSpPr>
            <a:spLocks noGrp="1"/>
          </p:cNvSpPr>
          <p:nvPr>
            <p:ph type="body" sz="quarter" idx="13"/>
          </p:nvPr>
        </p:nvSpPr>
        <p:spPr/>
        <p:txBody>
          <a:bodyPr/>
          <a:lstStyle/>
          <a:p>
            <a:r>
              <a:rPr kumimoji="1" lang="zh-CN" altLang="en-US" dirty="0"/>
              <a:t>编码实现</a:t>
            </a:r>
            <a:endParaRPr kumimoji="1" lang="zh-CN" altLang="en-US" dirty="0"/>
          </a:p>
        </p:txBody>
      </p:sp>
      <p:pic>
        <p:nvPicPr>
          <p:cNvPr id="4" name="图片 3" descr="图片3"/>
          <p:cNvPicPr>
            <a:picLocks noChangeAspect="1"/>
          </p:cNvPicPr>
          <p:nvPr/>
        </p:nvPicPr>
        <p:blipFill>
          <a:blip r:embed="rId1"/>
          <a:stretch>
            <a:fillRect/>
          </a:stretch>
        </p:blipFill>
        <p:spPr>
          <a:xfrm>
            <a:off x="6785610" y="3916045"/>
            <a:ext cx="516890" cy="516890"/>
          </a:xfrm>
          <a:prstGeom prst="rect">
            <a:avLst/>
          </a:prstGeom>
        </p:spPr>
      </p:pic>
      <p:pic>
        <p:nvPicPr>
          <p:cNvPr id="5" name="图片 4" descr="图片4"/>
          <p:cNvPicPr>
            <a:picLocks noChangeAspect="1"/>
          </p:cNvPicPr>
          <p:nvPr/>
        </p:nvPicPr>
        <p:blipFill>
          <a:blip r:embed="rId2"/>
          <a:stretch>
            <a:fillRect/>
          </a:stretch>
        </p:blipFill>
        <p:spPr>
          <a:xfrm>
            <a:off x="8050530" y="3996690"/>
            <a:ext cx="370205" cy="35623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p:txBody>
          <a:bodyPr/>
          <a:lstStyle/>
          <a:p>
            <a:r>
              <a:rPr kumimoji="1" lang="en-US" altLang="zh-CN" dirty="0"/>
              <a:t>04</a:t>
            </a:r>
            <a:endParaRPr kumimoji="1" lang="zh-CN" altLang="en-US" dirty="0"/>
          </a:p>
        </p:txBody>
      </p:sp>
      <p:sp>
        <p:nvSpPr>
          <p:cNvPr id="3" name="文本占位符 2"/>
          <p:cNvSpPr>
            <a:spLocks noGrp="1"/>
          </p:cNvSpPr>
          <p:nvPr>
            <p:ph type="body" sz="quarter" idx="13"/>
          </p:nvPr>
        </p:nvSpPr>
        <p:spPr/>
        <p:txBody>
          <a:bodyPr/>
          <a:lstStyle/>
          <a:p>
            <a:r>
              <a:rPr kumimoji="1" lang="zh-CN" altLang="en-US" dirty="0"/>
              <a:t>代码</a:t>
            </a:r>
            <a:endParaRPr kumimoji="1" lang="zh-CN" altLang="en-US" dirty="0"/>
          </a:p>
        </p:txBody>
      </p:sp>
      <p:sp>
        <p:nvSpPr>
          <p:cNvPr id="5" name="矩形 4"/>
          <p:cNvSpPr/>
          <p:nvPr/>
        </p:nvSpPr>
        <p:spPr>
          <a:xfrm>
            <a:off x="1427583" y="1790567"/>
            <a:ext cx="7902684" cy="328930"/>
          </a:xfrm>
          <a:prstGeom prst="rect">
            <a:avLst/>
          </a:prstGeom>
          <a:noFill/>
        </p:spPr>
        <p:txBody>
          <a:bodyPr wrap="square" numCol="1" spcCol="360000">
            <a:spAutoFit/>
          </a:bodyPr>
          <a:lstStyle/>
          <a:p>
            <a:pPr defTabSz="608965">
              <a:lnSpc>
                <a:spcPct val="130000"/>
              </a:lnSpc>
            </a:pPr>
            <a:r>
              <a:rPr lang="zh-CN" altLang="en-US" sz="1200">
                <a:solidFill>
                  <a:schemeClr val="tx1">
                    <a:lumMod val="85000"/>
                    <a:lumOff val="15000"/>
                  </a:schemeClr>
                </a:solidFill>
                <a:latin typeface="微软雅黑" panose="020B0503020204020204" pitchFamily="34" charset="-122"/>
                <a:ea typeface="微软雅黑" panose="020B0503020204020204" pitchFamily="34" charset="-122"/>
              </a:rPr>
              <a:t>共</a:t>
            </a:r>
            <a:r>
              <a:rPr lang="en-US" altLang="zh-CN" sz="1200">
                <a:solidFill>
                  <a:schemeClr val="tx1">
                    <a:lumMod val="85000"/>
                    <a:lumOff val="15000"/>
                  </a:schemeClr>
                </a:solidFill>
                <a:latin typeface="微软雅黑" panose="020B0503020204020204" pitchFamily="34" charset="-122"/>
                <a:ea typeface="微软雅黑" panose="020B0503020204020204" pitchFamily="34" charset="-122"/>
              </a:rPr>
              <a:t>7</a:t>
            </a:r>
            <a:r>
              <a:rPr lang="zh-CN" altLang="en-US" sz="1200">
                <a:solidFill>
                  <a:schemeClr val="tx1">
                    <a:lumMod val="85000"/>
                    <a:lumOff val="15000"/>
                  </a:schemeClr>
                </a:solidFill>
                <a:latin typeface="微软雅黑" panose="020B0503020204020204" pitchFamily="34" charset="-122"/>
                <a:ea typeface="微软雅黑" panose="020B0503020204020204" pitchFamily="34" charset="-122"/>
              </a:rPr>
              <a:t>个页面，统计的</a:t>
            </a:r>
            <a:r>
              <a:rPr lang="en-US" altLang="zh-CN" sz="1200">
                <a:solidFill>
                  <a:schemeClr val="tx1">
                    <a:lumMod val="85000"/>
                    <a:lumOff val="15000"/>
                  </a:schemeClr>
                </a:solidFill>
                <a:latin typeface="微软雅黑" panose="020B0503020204020204" pitchFamily="34" charset="-122"/>
                <a:ea typeface="微软雅黑" panose="020B0503020204020204" pitchFamily="34" charset="-122"/>
              </a:rPr>
              <a:t>html</a:t>
            </a:r>
            <a:r>
              <a:rPr lang="zh-CN" altLang="en-US" sz="1200">
                <a:solidFill>
                  <a:schemeClr val="tx1">
                    <a:lumMod val="85000"/>
                    <a:lumOff val="15000"/>
                  </a:schemeClr>
                </a:solidFill>
                <a:latin typeface="微软雅黑" panose="020B0503020204020204" pitchFamily="34" charset="-122"/>
                <a:ea typeface="微软雅黑" panose="020B0503020204020204" pitchFamily="34" charset="-122"/>
              </a:rPr>
              <a:t>代码共有</a:t>
            </a:r>
            <a:r>
              <a:rPr lang="en-US" altLang="zh-CN" sz="1200">
                <a:solidFill>
                  <a:schemeClr val="tx1">
                    <a:lumMod val="85000"/>
                    <a:lumOff val="15000"/>
                  </a:schemeClr>
                </a:solidFill>
                <a:latin typeface="微软雅黑" panose="020B0503020204020204" pitchFamily="34" charset="-122"/>
                <a:ea typeface="微软雅黑" panose="020B0503020204020204" pitchFamily="34" charset="-122"/>
              </a:rPr>
              <a:t>982</a:t>
            </a:r>
            <a:r>
              <a:rPr lang="zh-CN" altLang="en-US" sz="1200">
                <a:solidFill>
                  <a:schemeClr val="tx1">
                    <a:lumMod val="85000"/>
                    <a:lumOff val="15000"/>
                  </a:schemeClr>
                </a:solidFill>
                <a:latin typeface="微软雅黑" panose="020B0503020204020204" pitchFamily="34" charset="-122"/>
                <a:ea typeface="微软雅黑" panose="020B0503020204020204" pitchFamily="34" charset="-122"/>
              </a:rPr>
              <a:t>行。</a:t>
            </a:r>
            <a:endParaRPr lang="zh-CN" altLang="en-US" sz="120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6" name="矩形 5"/>
          <p:cNvSpPr/>
          <p:nvPr/>
        </p:nvSpPr>
        <p:spPr>
          <a:xfrm>
            <a:off x="1427583" y="1338135"/>
            <a:ext cx="1115060" cy="447675"/>
          </a:xfrm>
          <a:prstGeom prst="rect">
            <a:avLst/>
          </a:prstGeom>
          <a:noFill/>
        </p:spPr>
        <p:txBody>
          <a:bodyPr wrap="none">
            <a:spAutoFit/>
          </a:bodyPr>
          <a:lstStyle/>
          <a:p>
            <a:pPr defTabSz="1218565">
              <a:lnSpc>
                <a:spcPct val="130000"/>
              </a:lnSpc>
              <a:defRPr/>
            </a:pPr>
            <a:r>
              <a:rPr lang="en-US" altLang="zh-CN" b="1" kern="0" dirty="0">
                <a:solidFill>
                  <a:schemeClr val="tx1">
                    <a:lumMod val="85000"/>
                    <a:lumOff val="15000"/>
                  </a:schemeClr>
                </a:solidFill>
                <a:ea typeface="微软雅黑" panose="020B0503020204020204" pitchFamily="34" charset="-122"/>
              </a:rPr>
              <a:t>html</a:t>
            </a:r>
            <a:r>
              <a:rPr lang="zh-CN" altLang="en-US" b="1" kern="0" dirty="0">
                <a:solidFill>
                  <a:schemeClr val="tx1">
                    <a:lumMod val="85000"/>
                    <a:lumOff val="15000"/>
                  </a:schemeClr>
                </a:solidFill>
                <a:ea typeface="微软雅黑" panose="020B0503020204020204" pitchFamily="34" charset="-122"/>
              </a:rPr>
              <a:t>结构</a:t>
            </a:r>
            <a:endParaRPr lang="zh-CN" altLang="en-US" b="1" kern="0" dirty="0">
              <a:solidFill>
                <a:schemeClr val="tx1">
                  <a:lumMod val="85000"/>
                  <a:lumOff val="15000"/>
                </a:schemeClr>
              </a:solidFill>
              <a:ea typeface="微软雅黑" panose="020B0503020204020204" pitchFamily="34" charset="-122"/>
            </a:endParaRPr>
          </a:p>
        </p:txBody>
      </p:sp>
      <p:sp>
        <p:nvSpPr>
          <p:cNvPr id="7" name="矩形 6"/>
          <p:cNvSpPr/>
          <p:nvPr/>
        </p:nvSpPr>
        <p:spPr>
          <a:xfrm>
            <a:off x="1411073" y="2443035"/>
            <a:ext cx="986790" cy="447675"/>
          </a:xfrm>
          <a:prstGeom prst="rect">
            <a:avLst/>
          </a:prstGeom>
          <a:noFill/>
        </p:spPr>
        <p:txBody>
          <a:bodyPr wrap="none">
            <a:spAutoFit/>
          </a:bodyPr>
          <a:p>
            <a:pPr defTabSz="1218565">
              <a:lnSpc>
                <a:spcPct val="130000"/>
              </a:lnSpc>
              <a:defRPr/>
            </a:pPr>
            <a:r>
              <a:rPr lang="en-US" altLang="zh-CN" b="1" kern="0" dirty="0">
                <a:solidFill>
                  <a:schemeClr val="tx1">
                    <a:lumMod val="85000"/>
                    <a:lumOff val="15000"/>
                  </a:schemeClr>
                </a:solidFill>
                <a:ea typeface="微软雅黑" panose="020B0503020204020204" pitchFamily="34" charset="-122"/>
              </a:rPr>
              <a:t>css</a:t>
            </a:r>
            <a:r>
              <a:rPr lang="zh-CN" altLang="en-US" b="1" kern="0" dirty="0">
                <a:solidFill>
                  <a:schemeClr val="tx1">
                    <a:lumMod val="85000"/>
                    <a:lumOff val="15000"/>
                  </a:schemeClr>
                </a:solidFill>
                <a:ea typeface="微软雅黑" panose="020B0503020204020204" pitchFamily="34" charset="-122"/>
              </a:rPr>
              <a:t>样式</a:t>
            </a:r>
            <a:endParaRPr lang="zh-CN" altLang="en-US" b="1" kern="0" dirty="0">
              <a:solidFill>
                <a:schemeClr val="tx1">
                  <a:lumMod val="85000"/>
                  <a:lumOff val="15000"/>
                </a:schemeClr>
              </a:solidFill>
              <a:ea typeface="微软雅黑" panose="020B0503020204020204" pitchFamily="34" charset="-122"/>
            </a:endParaRPr>
          </a:p>
        </p:txBody>
      </p:sp>
      <p:sp>
        <p:nvSpPr>
          <p:cNvPr id="8" name="矩形 7"/>
          <p:cNvSpPr/>
          <p:nvPr/>
        </p:nvSpPr>
        <p:spPr>
          <a:xfrm>
            <a:off x="1447268" y="2948172"/>
            <a:ext cx="7902684" cy="328930"/>
          </a:xfrm>
          <a:prstGeom prst="rect">
            <a:avLst/>
          </a:prstGeom>
          <a:noFill/>
        </p:spPr>
        <p:txBody>
          <a:bodyPr wrap="square" numCol="1" spcCol="360000">
            <a:spAutoFit/>
          </a:bodyPr>
          <a:p>
            <a:pPr defTabSz="608965">
              <a:lnSpc>
                <a:spcPct val="130000"/>
              </a:lnSpc>
            </a:pPr>
            <a:r>
              <a:rPr lang="en-US" altLang="zh-CN" sz="1200">
                <a:solidFill>
                  <a:schemeClr val="tx1">
                    <a:lumMod val="85000"/>
                    <a:lumOff val="15000"/>
                  </a:schemeClr>
                </a:solidFill>
                <a:latin typeface="微软雅黑" panose="020B0503020204020204" pitchFamily="34" charset="-122"/>
                <a:ea typeface="微软雅黑" panose="020B0503020204020204" pitchFamily="34" charset="-122"/>
              </a:rPr>
              <a:t>css</a:t>
            </a:r>
            <a:r>
              <a:rPr lang="zh-CN" altLang="en-US" sz="1200">
                <a:solidFill>
                  <a:schemeClr val="tx1">
                    <a:lumMod val="85000"/>
                    <a:lumOff val="15000"/>
                  </a:schemeClr>
                </a:solidFill>
                <a:latin typeface="微软雅黑" panose="020B0503020204020204" pitchFamily="34" charset="-122"/>
                <a:ea typeface="微软雅黑" panose="020B0503020204020204" pitchFamily="34" charset="-122"/>
              </a:rPr>
              <a:t>样式，使用了不少</a:t>
            </a:r>
            <a:r>
              <a:rPr lang="en-US" altLang="zh-CN" sz="1200">
                <a:solidFill>
                  <a:schemeClr val="tx1">
                    <a:lumMod val="85000"/>
                    <a:lumOff val="15000"/>
                  </a:schemeClr>
                </a:solidFill>
                <a:latin typeface="微软雅黑" panose="020B0503020204020204" pitchFamily="34" charset="-122"/>
                <a:ea typeface="微软雅黑" panose="020B0503020204020204" pitchFamily="34" charset="-122"/>
              </a:rPr>
              <a:t>css3</a:t>
            </a:r>
            <a:r>
              <a:rPr lang="zh-CN" altLang="en-US" sz="1200">
                <a:solidFill>
                  <a:schemeClr val="tx1">
                    <a:lumMod val="85000"/>
                    <a:lumOff val="15000"/>
                  </a:schemeClr>
                </a:solidFill>
                <a:latin typeface="微软雅黑" panose="020B0503020204020204" pitchFamily="34" charset="-122"/>
                <a:ea typeface="微软雅黑" panose="020B0503020204020204" pitchFamily="34" charset="-122"/>
              </a:rPr>
              <a:t>新属性，所以</a:t>
            </a:r>
            <a:r>
              <a:rPr lang="en-US" altLang="zh-CN" sz="1200">
                <a:solidFill>
                  <a:schemeClr val="tx1">
                    <a:lumMod val="85000"/>
                    <a:lumOff val="15000"/>
                  </a:schemeClr>
                </a:solidFill>
                <a:latin typeface="微软雅黑" panose="020B0503020204020204" pitchFamily="34" charset="-122"/>
                <a:ea typeface="微软雅黑" panose="020B0503020204020204" pitchFamily="34" charset="-122"/>
              </a:rPr>
              <a:t>ie</a:t>
            </a:r>
            <a:r>
              <a:rPr lang="zh-CN" altLang="en-US" sz="1200">
                <a:solidFill>
                  <a:schemeClr val="tx1">
                    <a:lumMod val="85000"/>
                    <a:lumOff val="15000"/>
                  </a:schemeClr>
                </a:solidFill>
                <a:latin typeface="微软雅黑" panose="020B0503020204020204" pitchFamily="34" charset="-122"/>
                <a:ea typeface="微软雅黑" panose="020B0503020204020204" pitchFamily="34" charset="-122"/>
              </a:rPr>
              <a:t>的低</a:t>
            </a:r>
            <a:r>
              <a:rPr lang="zh-CN" altLang="en-US" sz="1200">
                <a:solidFill>
                  <a:schemeClr val="tx1">
                    <a:lumMod val="85000"/>
                    <a:lumOff val="15000"/>
                  </a:schemeClr>
                </a:solidFill>
                <a:latin typeface="微软雅黑" panose="020B0503020204020204" pitchFamily="34" charset="-122"/>
                <a:ea typeface="微软雅黑" panose="020B0503020204020204" pitchFamily="34" charset="-122"/>
              </a:rPr>
              <a:t>版本或不兼容。</a:t>
            </a:r>
            <a:endParaRPr lang="zh-CN" altLang="en-US" sz="120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9" name="矩形 8"/>
          <p:cNvSpPr/>
          <p:nvPr/>
        </p:nvSpPr>
        <p:spPr>
          <a:xfrm>
            <a:off x="1422503" y="3543490"/>
            <a:ext cx="342900" cy="447675"/>
          </a:xfrm>
          <a:prstGeom prst="rect">
            <a:avLst/>
          </a:prstGeom>
          <a:noFill/>
        </p:spPr>
        <p:txBody>
          <a:bodyPr wrap="none">
            <a:spAutoFit/>
          </a:bodyPr>
          <a:p>
            <a:pPr defTabSz="1218565">
              <a:lnSpc>
                <a:spcPct val="130000"/>
              </a:lnSpc>
              <a:defRPr/>
            </a:pPr>
            <a:r>
              <a:rPr lang="en-US" altLang="zh-CN" b="1" kern="0" dirty="0">
                <a:solidFill>
                  <a:schemeClr val="tx1">
                    <a:lumMod val="85000"/>
                    <a:lumOff val="15000"/>
                  </a:schemeClr>
                </a:solidFill>
                <a:ea typeface="微软雅黑" panose="020B0503020204020204" pitchFamily="34" charset="-122"/>
              </a:rPr>
              <a:t>js</a:t>
            </a:r>
            <a:endParaRPr lang="en-US" altLang="zh-CN" b="1" kern="0" dirty="0">
              <a:solidFill>
                <a:schemeClr val="tx1">
                  <a:lumMod val="85000"/>
                  <a:lumOff val="15000"/>
                </a:schemeClr>
              </a:solidFill>
              <a:ea typeface="微软雅黑" panose="020B0503020204020204" pitchFamily="34" charset="-122"/>
            </a:endParaRPr>
          </a:p>
        </p:txBody>
      </p:sp>
      <p:sp>
        <p:nvSpPr>
          <p:cNvPr id="10" name="矩形 9"/>
          <p:cNvSpPr/>
          <p:nvPr/>
        </p:nvSpPr>
        <p:spPr>
          <a:xfrm>
            <a:off x="1450443" y="4056882"/>
            <a:ext cx="7902684" cy="328930"/>
          </a:xfrm>
          <a:prstGeom prst="rect">
            <a:avLst/>
          </a:prstGeom>
          <a:noFill/>
        </p:spPr>
        <p:txBody>
          <a:bodyPr wrap="square" numCol="1" spcCol="360000">
            <a:spAutoFit/>
          </a:bodyPr>
          <a:p>
            <a:pPr defTabSz="608965">
              <a:lnSpc>
                <a:spcPct val="130000"/>
              </a:lnSpc>
            </a:pPr>
            <a:r>
              <a:rPr lang="zh-CN" altLang="en-US" sz="1200">
                <a:solidFill>
                  <a:schemeClr val="tx1">
                    <a:lumMod val="85000"/>
                    <a:lumOff val="15000"/>
                  </a:schemeClr>
                </a:solidFill>
                <a:latin typeface="微软雅黑" panose="020B0503020204020204" pitchFamily="34" charset="-122"/>
                <a:ea typeface="微软雅黑" panose="020B0503020204020204" pitchFamily="34" charset="-122"/>
              </a:rPr>
              <a:t>使用</a:t>
            </a:r>
            <a:r>
              <a:rPr lang="en-US" altLang="zh-CN" sz="1200">
                <a:solidFill>
                  <a:schemeClr val="tx1">
                    <a:lumMod val="85000"/>
                    <a:lumOff val="15000"/>
                  </a:schemeClr>
                </a:solidFill>
                <a:latin typeface="微软雅黑" panose="020B0503020204020204" pitchFamily="34" charset="-122"/>
                <a:ea typeface="微软雅黑" panose="020B0503020204020204" pitchFamily="34" charset="-122"/>
              </a:rPr>
              <a:t>jquery</a:t>
            </a:r>
            <a:r>
              <a:rPr lang="zh-CN" altLang="en-US" sz="1200">
                <a:solidFill>
                  <a:schemeClr val="tx1">
                    <a:lumMod val="85000"/>
                    <a:lumOff val="15000"/>
                  </a:schemeClr>
                </a:solidFill>
                <a:latin typeface="微软雅黑" panose="020B0503020204020204" pitchFamily="34" charset="-122"/>
                <a:ea typeface="微软雅黑" panose="020B0503020204020204" pitchFamily="34" charset="-122"/>
              </a:rPr>
              <a:t>类库，</a:t>
            </a:r>
            <a:r>
              <a:rPr lang="en-US" altLang="zh-CN" sz="1200">
                <a:solidFill>
                  <a:schemeClr val="tx1">
                    <a:lumMod val="85000"/>
                    <a:lumOff val="15000"/>
                  </a:schemeClr>
                </a:solidFill>
                <a:latin typeface="微软雅黑" panose="020B0503020204020204" pitchFamily="34" charset="-122"/>
                <a:ea typeface="微软雅黑" panose="020B0503020204020204" pitchFamily="34" charset="-122"/>
              </a:rPr>
              <a:t>bideo</a:t>
            </a:r>
            <a:r>
              <a:rPr lang="zh-CN" altLang="en-US" sz="1200">
                <a:solidFill>
                  <a:schemeClr val="tx1">
                    <a:lumMod val="85000"/>
                    <a:lumOff val="15000"/>
                  </a:schemeClr>
                </a:solidFill>
                <a:latin typeface="微软雅黑" panose="020B0503020204020204" pitchFamily="34" charset="-122"/>
                <a:ea typeface="微软雅黑" panose="020B0503020204020204" pitchFamily="34" charset="-122"/>
              </a:rPr>
              <a:t>轻量级插件</a:t>
            </a:r>
            <a:endParaRPr lang="zh-CN" altLang="en-US" sz="1200">
              <a:solidFill>
                <a:schemeClr val="tx1">
                  <a:lumMod val="85000"/>
                  <a:lumOff val="15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p:txBody>
          <a:bodyPr/>
          <a:lstStyle/>
          <a:p>
            <a:r>
              <a:rPr kumimoji="1" lang="en-US" altLang="zh-CN" dirty="0"/>
              <a:t>05</a:t>
            </a:r>
            <a:endParaRPr kumimoji="1" lang="zh-CN" altLang="en-US" dirty="0"/>
          </a:p>
        </p:txBody>
      </p:sp>
      <p:sp>
        <p:nvSpPr>
          <p:cNvPr id="3" name="文本占位符 2"/>
          <p:cNvSpPr>
            <a:spLocks noGrp="1"/>
          </p:cNvSpPr>
          <p:nvPr>
            <p:ph type="body" sz="quarter" idx="13"/>
          </p:nvPr>
        </p:nvSpPr>
        <p:spPr/>
        <p:txBody>
          <a:bodyPr/>
          <a:lstStyle/>
          <a:p>
            <a:r>
              <a:rPr kumimoji="1" lang="zh-CN" altLang="en-US" dirty="0"/>
              <a:t>项目总结</a:t>
            </a:r>
            <a:endParaRPr kumimoji="1"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p:txBody>
          <a:bodyPr/>
          <a:lstStyle/>
          <a:p>
            <a:r>
              <a:rPr kumimoji="1" lang="en-US" altLang="zh-CN" dirty="0"/>
              <a:t>01</a:t>
            </a:r>
            <a:endParaRPr kumimoji="1" lang="zh-CN" altLang="en-US" dirty="0"/>
          </a:p>
        </p:txBody>
      </p:sp>
      <p:sp>
        <p:nvSpPr>
          <p:cNvPr id="3" name="文本占位符 2"/>
          <p:cNvSpPr>
            <a:spLocks noGrp="1"/>
          </p:cNvSpPr>
          <p:nvPr>
            <p:ph type="body" sz="quarter" idx="13"/>
          </p:nvPr>
        </p:nvSpPr>
        <p:spPr/>
        <p:txBody>
          <a:bodyPr/>
          <a:lstStyle/>
          <a:p>
            <a:r>
              <a:rPr kumimoji="1" lang="zh-CN" altLang="en-US" dirty="0"/>
              <a:t>选题背景</a:t>
            </a:r>
            <a:endParaRPr kumimoji="1" lang="zh-CN" altLang="en-US" dirty="0"/>
          </a:p>
        </p:txBody>
      </p:sp>
      <p:sp>
        <p:nvSpPr>
          <p:cNvPr id="4" name="文本占位符 3"/>
          <p:cNvSpPr>
            <a:spLocks noGrp="1"/>
          </p:cNvSpPr>
          <p:nvPr>
            <p:ph type="body" sz="quarter" idx="14"/>
          </p:nvPr>
        </p:nvSpPr>
        <p:spPr/>
        <p:txBody>
          <a:bodyPr/>
          <a:lstStyle/>
          <a:p>
            <a:r>
              <a:rPr kumimoji="1" lang="en-US" altLang="zh-CN" dirty="0"/>
              <a:t>02</a:t>
            </a:r>
            <a:endParaRPr kumimoji="1" lang="zh-CN" altLang="en-US" dirty="0"/>
          </a:p>
        </p:txBody>
      </p:sp>
      <p:sp>
        <p:nvSpPr>
          <p:cNvPr id="5" name="文本占位符 4"/>
          <p:cNvSpPr>
            <a:spLocks noGrp="1"/>
          </p:cNvSpPr>
          <p:nvPr>
            <p:ph type="body" sz="quarter" idx="15"/>
          </p:nvPr>
        </p:nvSpPr>
        <p:spPr/>
        <p:txBody>
          <a:bodyPr/>
          <a:lstStyle/>
          <a:p>
            <a:r>
              <a:rPr kumimoji="1" lang="zh-CN" altLang="en-US" dirty="0"/>
              <a:t>论文结构</a:t>
            </a:r>
            <a:endParaRPr kumimoji="1" lang="zh-CN" altLang="en-US" dirty="0"/>
          </a:p>
        </p:txBody>
      </p:sp>
      <p:sp>
        <p:nvSpPr>
          <p:cNvPr id="6" name="文本占位符 5"/>
          <p:cNvSpPr>
            <a:spLocks noGrp="1"/>
          </p:cNvSpPr>
          <p:nvPr>
            <p:ph type="body" sz="quarter" idx="16"/>
          </p:nvPr>
        </p:nvSpPr>
        <p:spPr/>
        <p:txBody>
          <a:bodyPr/>
          <a:lstStyle/>
          <a:p>
            <a:r>
              <a:rPr kumimoji="1" lang="en-US" altLang="zh-CN" dirty="0"/>
              <a:t>03</a:t>
            </a:r>
            <a:endParaRPr kumimoji="1" lang="zh-CN" altLang="en-US" dirty="0"/>
          </a:p>
        </p:txBody>
      </p:sp>
      <p:sp>
        <p:nvSpPr>
          <p:cNvPr id="7" name="文本占位符 6"/>
          <p:cNvSpPr>
            <a:spLocks noGrp="1"/>
          </p:cNvSpPr>
          <p:nvPr>
            <p:ph type="body" sz="quarter" idx="17"/>
          </p:nvPr>
        </p:nvSpPr>
        <p:spPr/>
        <p:txBody>
          <a:bodyPr/>
          <a:lstStyle/>
          <a:p>
            <a:r>
              <a:rPr kumimoji="1" lang="zh-CN" altLang="en-US" dirty="0"/>
              <a:t>图片</a:t>
            </a:r>
            <a:r>
              <a:rPr kumimoji="1" lang="zh-CN" altLang="en-US" dirty="0"/>
              <a:t>设计         </a:t>
            </a:r>
            <a:endParaRPr kumimoji="1" lang="zh-CN" altLang="en-US" dirty="0"/>
          </a:p>
        </p:txBody>
      </p:sp>
      <p:sp>
        <p:nvSpPr>
          <p:cNvPr id="8" name="文本占位符 7"/>
          <p:cNvSpPr>
            <a:spLocks noGrp="1"/>
          </p:cNvSpPr>
          <p:nvPr>
            <p:ph type="body" sz="quarter" idx="18"/>
          </p:nvPr>
        </p:nvSpPr>
        <p:spPr/>
        <p:txBody>
          <a:bodyPr/>
          <a:lstStyle/>
          <a:p>
            <a:r>
              <a:rPr kumimoji="1" lang="en-US" altLang="zh-CN" dirty="0"/>
              <a:t>04</a:t>
            </a:r>
            <a:endParaRPr kumimoji="1" lang="zh-CN" altLang="en-US" dirty="0"/>
          </a:p>
        </p:txBody>
      </p:sp>
      <p:sp>
        <p:nvSpPr>
          <p:cNvPr id="9" name="文本占位符 8"/>
          <p:cNvSpPr>
            <a:spLocks noGrp="1"/>
          </p:cNvSpPr>
          <p:nvPr>
            <p:ph type="body" sz="quarter" idx="19"/>
          </p:nvPr>
        </p:nvSpPr>
        <p:spPr/>
        <p:txBody>
          <a:bodyPr/>
          <a:lstStyle/>
          <a:p>
            <a:r>
              <a:rPr kumimoji="1" lang="zh-CN" altLang="en-US" dirty="0"/>
              <a:t>编码实现</a:t>
            </a:r>
            <a:endParaRPr kumimoji="1" lang="zh-CN" altLang="en-US" dirty="0"/>
          </a:p>
        </p:txBody>
      </p:sp>
      <p:sp>
        <p:nvSpPr>
          <p:cNvPr id="10" name="文本占位符 9"/>
          <p:cNvSpPr>
            <a:spLocks noGrp="1"/>
          </p:cNvSpPr>
          <p:nvPr>
            <p:ph type="body" sz="quarter" idx="20"/>
          </p:nvPr>
        </p:nvSpPr>
        <p:spPr/>
        <p:txBody>
          <a:bodyPr/>
          <a:lstStyle/>
          <a:p>
            <a:r>
              <a:rPr kumimoji="1" lang="en-US" altLang="zh-CN" dirty="0"/>
              <a:t>05</a:t>
            </a:r>
            <a:endParaRPr kumimoji="1" lang="zh-CN" altLang="en-US" dirty="0"/>
          </a:p>
        </p:txBody>
      </p:sp>
      <p:sp>
        <p:nvSpPr>
          <p:cNvPr id="11" name="文本占位符 10"/>
          <p:cNvSpPr>
            <a:spLocks noGrp="1"/>
          </p:cNvSpPr>
          <p:nvPr>
            <p:ph type="body" sz="quarter" idx="21"/>
          </p:nvPr>
        </p:nvSpPr>
        <p:spPr/>
        <p:txBody>
          <a:bodyPr/>
          <a:lstStyle/>
          <a:p>
            <a:r>
              <a:rPr kumimoji="1" lang="zh-CN" altLang="en-US" dirty="0"/>
              <a:t>项目总结</a:t>
            </a:r>
            <a:endParaRPr kumimoji="1" lang="zh-CN" altLang="en-US" dirty="0"/>
          </a:p>
        </p:txBody>
      </p:sp>
      <p:sp>
        <p:nvSpPr>
          <p:cNvPr id="12" name="文本占位符 11"/>
          <p:cNvSpPr>
            <a:spLocks noGrp="1"/>
          </p:cNvSpPr>
          <p:nvPr>
            <p:ph type="body" sz="quarter" idx="22"/>
          </p:nvPr>
        </p:nvSpPr>
        <p:spPr/>
        <p:txBody>
          <a:bodyPr/>
          <a:lstStyle/>
          <a:p>
            <a:r>
              <a:rPr kumimoji="1" lang="en-US" altLang="zh-CN" dirty="0"/>
              <a:t>06</a:t>
            </a:r>
            <a:endParaRPr kumimoji="1" lang="zh-CN" altLang="en-US" dirty="0"/>
          </a:p>
        </p:txBody>
      </p:sp>
      <p:sp>
        <p:nvSpPr>
          <p:cNvPr id="13" name="文本占位符 12"/>
          <p:cNvSpPr>
            <a:spLocks noGrp="1"/>
          </p:cNvSpPr>
          <p:nvPr>
            <p:ph type="body" sz="quarter" idx="23"/>
          </p:nvPr>
        </p:nvSpPr>
        <p:spPr/>
        <p:txBody>
          <a:bodyPr/>
          <a:lstStyle/>
          <a:p>
            <a:r>
              <a:rPr kumimoji="1" lang="zh-CN" altLang="en-US" dirty="0"/>
              <a:t>项目展望</a:t>
            </a:r>
            <a:endParaRPr kumimoji="1"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罐形 13"/>
          <p:cNvSpPr/>
          <p:nvPr/>
        </p:nvSpPr>
        <p:spPr>
          <a:xfrm>
            <a:off x="714912" y="4296015"/>
            <a:ext cx="4957753" cy="1389831"/>
          </a:xfrm>
          <a:prstGeom prst="can">
            <a:avLst>
              <a:gd name="adj" fmla="val 50000"/>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p>
        </p:txBody>
      </p:sp>
      <p:sp>
        <p:nvSpPr>
          <p:cNvPr id="2" name="文本占位符 1"/>
          <p:cNvSpPr>
            <a:spLocks noGrp="1"/>
          </p:cNvSpPr>
          <p:nvPr>
            <p:ph type="body" sz="quarter" idx="12"/>
          </p:nvPr>
        </p:nvSpPr>
        <p:spPr/>
        <p:txBody>
          <a:bodyPr/>
          <a:lstStyle/>
          <a:p>
            <a:r>
              <a:rPr kumimoji="1" lang="en-US" altLang="zh-CN" dirty="0"/>
              <a:t>05</a:t>
            </a:r>
            <a:endParaRPr kumimoji="1" lang="zh-CN" altLang="en-US" dirty="0"/>
          </a:p>
        </p:txBody>
      </p:sp>
      <p:sp>
        <p:nvSpPr>
          <p:cNvPr id="3" name="文本占位符 2"/>
          <p:cNvSpPr>
            <a:spLocks noGrp="1"/>
          </p:cNvSpPr>
          <p:nvPr>
            <p:ph type="body" sz="quarter" idx="13"/>
          </p:nvPr>
        </p:nvSpPr>
        <p:spPr/>
        <p:txBody>
          <a:bodyPr/>
          <a:lstStyle/>
          <a:p>
            <a:r>
              <a:rPr kumimoji="1" lang="zh-CN" altLang="en-US" dirty="0"/>
              <a:t>项目总结</a:t>
            </a:r>
            <a:endParaRPr kumimoji="1" lang="zh-CN" altLang="en-US" dirty="0"/>
          </a:p>
        </p:txBody>
      </p:sp>
      <p:sp>
        <p:nvSpPr>
          <p:cNvPr id="4" name="罐形 3"/>
          <p:cNvSpPr/>
          <p:nvPr/>
        </p:nvSpPr>
        <p:spPr>
          <a:xfrm>
            <a:off x="1235441" y="3279598"/>
            <a:ext cx="3923350" cy="1099852"/>
          </a:xfrm>
          <a:prstGeom prst="can">
            <a:avLst>
              <a:gd name="adj" fmla="val 50000"/>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p>
        </p:txBody>
      </p:sp>
      <p:sp>
        <p:nvSpPr>
          <p:cNvPr id="12" name="罐形 11"/>
          <p:cNvSpPr/>
          <p:nvPr/>
        </p:nvSpPr>
        <p:spPr>
          <a:xfrm>
            <a:off x="1719683" y="2483732"/>
            <a:ext cx="2838983" cy="795866"/>
          </a:xfrm>
          <a:prstGeom prst="can">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p>
        </p:txBody>
      </p:sp>
      <p:sp>
        <p:nvSpPr>
          <p:cNvPr id="13" name="罐形 12"/>
          <p:cNvSpPr/>
          <p:nvPr/>
        </p:nvSpPr>
        <p:spPr>
          <a:xfrm>
            <a:off x="2114253" y="1726583"/>
            <a:ext cx="2165726" cy="607128"/>
          </a:xfrm>
          <a:prstGeom prst="can">
            <a:avLst>
              <a:gd name="adj" fmla="val 50000"/>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p>
        </p:txBody>
      </p:sp>
      <p:sp>
        <p:nvSpPr>
          <p:cNvPr id="16" name="矩形 15"/>
          <p:cNvSpPr/>
          <p:nvPr/>
        </p:nvSpPr>
        <p:spPr>
          <a:xfrm>
            <a:off x="4786257" y="1710437"/>
            <a:ext cx="5506558" cy="566420"/>
          </a:xfrm>
          <a:prstGeom prst="rect">
            <a:avLst/>
          </a:prstGeom>
          <a:noFill/>
        </p:spPr>
        <p:txBody>
          <a:bodyPr wrap="square" numCol="1" spcCol="360000">
            <a:spAutoFit/>
          </a:bodyPr>
          <a:lstStyle/>
          <a:p>
            <a:pPr defTabSz="608965">
              <a:lnSpc>
                <a:spcPct val="130000"/>
              </a:lnSpc>
            </a:pPr>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rPr>
              <a:t>对整个项目过程中使用到的图片进行压缩，能减少</a:t>
            </a:r>
            <a:r>
              <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rPr>
              <a:t>70%</a:t>
            </a:r>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rPr>
              <a:t>的容量，再不断优化代码，最后压缩代码。</a:t>
            </a:r>
            <a:endPar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17" name="矩形 16"/>
          <p:cNvSpPr/>
          <p:nvPr/>
        </p:nvSpPr>
        <p:spPr>
          <a:xfrm>
            <a:off x="4786256" y="1258005"/>
            <a:ext cx="1097280" cy="447675"/>
          </a:xfrm>
          <a:prstGeom prst="rect">
            <a:avLst/>
          </a:prstGeom>
          <a:solidFill>
            <a:schemeClr val="accent5">
              <a:lumMod val="20000"/>
              <a:lumOff val="80000"/>
            </a:schemeClr>
          </a:solidFill>
        </p:spPr>
        <p:txBody>
          <a:bodyPr wrap="none">
            <a:spAutoFit/>
          </a:bodyPr>
          <a:lstStyle/>
          <a:p>
            <a:pPr defTabSz="1218565">
              <a:lnSpc>
                <a:spcPct val="130000"/>
              </a:lnSpc>
              <a:defRPr/>
            </a:pPr>
            <a:r>
              <a:rPr lang="zh-CN" altLang="en-US" b="1" kern="0" dirty="0">
                <a:solidFill>
                  <a:schemeClr val="tx1">
                    <a:lumMod val="85000"/>
                    <a:lumOff val="15000"/>
                  </a:schemeClr>
                </a:solidFill>
                <a:ea typeface="微软雅黑" panose="020B0503020204020204" pitchFamily="34" charset="-122"/>
              </a:rPr>
              <a:t>优化阶段</a:t>
            </a:r>
            <a:endParaRPr lang="zh-CN" altLang="en-US" b="1" kern="0" dirty="0">
              <a:solidFill>
                <a:schemeClr val="tx1">
                  <a:lumMod val="85000"/>
                  <a:lumOff val="15000"/>
                </a:schemeClr>
              </a:solidFill>
              <a:ea typeface="微软雅黑" panose="020B0503020204020204" pitchFamily="34" charset="-122"/>
            </a:endParaRPr>
          </a:p>
        </p:txBody>
      </p:sp>
      <p:sp>
        <p:nvSpPr>
          <p:cNvPr id="18" name="矩形 17"/>
          <p:cNvSpPr/>
          <p:nvPr/>
        </p:nvSpPr>
        <p:spPr>
          <a:xfrm>
            <a:off x="5276124" y="2853284"/>
            <a:ext cx="5506558" cy="566420"/>
          </a:xfrm>
          <a:prstGeom prst="rect">
            <a:avLst/>
          </a:prstGeom>
          <a:noFill/>
        </p:spPr>
        <p:txBody>
          <a:bodyPr wrap="square" numCol="1" spcCol="360000">
            <a:spAutoFit/>
          </a:bodyPr>
          <a:lstStyle/>
          <a:p>
            <a:pPr defTabSz="608965">
              <a:lnSpc>
                <a:spcPct val="130000"/>
              </a:lnSpc>
            </a:pPr>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rPr>
              <a:t>最困难的阶段，是整个项目耗费时间最久的阶段。什么软件和框架实现起来性能比较好。然后就是不断学习，上网看别人写的</a:t>
            </a:r>
            <a:r>
              <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rPr>
              <a:t>demo,</a:t>
            </a:r>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rPr>
              <a:t>吸取经验。</a:t>
            </a:r>
            <a:endPar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19" name="矩形 18"/>
          <p:cNvSpPr/>
          <p:nvPr/>
        </p:nvSpPr>
        <p:spPr>
          <a:xfrm>
            <a:off x="5276123" y="2400852"/>
            <a:ext cx="1097280" cy="447675"/>
          </a:xfrm>
          <a:prstGeom prst="rect">
            <a:avLst/>
          </a:prstGeom>
          <a:solidFill>
            <a:schemeClr val="accent5"/>
          </a:solidFill>
        </p:spPr>
        <p:txBody>
          <a:bodyPr wrap="none">
            <a:spAutoFit/>
          </a:bodyPr>
          <a:lstStyle/>
          <a:p>
            <a:pPr defTabSz="1218565">
              <a:lnSpc>
                <a:spcPct val="130000"/>
              </a:lnSpc>
              <a:defRPr/>
            </a:pPr>
            <a:r>
              <a:rPr lang="zh-CN" altLang="en-US" b="1" kern="0" dirty="0">
                <a:solidFill>
                  <a:schemeClr val="tx1">
                    <a:lumMod val="85000"/>
                    <a:lumOff val="15000"/>
                  </a:schemeClr>
                </a:solidFill>
                <a:ea typeface="微软雅黑" panose="020B0503020204020204" pitchFamily="34" charset="-122"/>
              </a:rPr>
              <a:t>编码阶段</a:t>
            </a:r>
            <a:endParaRPr lang="zh-CN" altLang="en-US" b="1" kern="0" dirty="0">
              <a:solidFill>
                <a:schemeClr val="tx1">
                  <a:lumMod val="85000"/>
                  <a:lumOff val="15000"/>
                </a:schemeClr>
              </a:solidFill>
              <a:ea typeface="微软雅黑" panose="020B0503020204020204" pitchFamily="34" charset="-122"/>
            </a:endParaRPr>
          </a:p>
        </p:txBody>
      </p:sp>
      <p:sp>
        <p:nvSpPr>
          <p:cNvPr id="20" name="矩形 19"/>
          <p:cNvSpPr/>
          <p:nvPr/>
        </p:nvSpPr>
        <p:spPr>
          <a:xfrm>
            <a:off x="5765991" y="4009783"/>
            <a:ext cx="5506558" cy="328930"/>
          </a:xfrm>
          <a:prstGeom prst="rect">
            <a:avLst/>
          </a:prstGeom>
          <a:noFill/>
        </p:spPr>
        <p:txBody>
          <a:bodyPr wrap="square" numCol="1" spcCol="360000">
            <a:spAutoFit/>
          </a:bodyPr>
          <a:lstStyle/>
          <a:p>
            <a:pPr defTabSz="608965">
              <a:lnSpc>
                <a:spcPct val="130000"/>
              </a:lnSpc>
            </a:pPr>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rPr>
              <a:t>根据构想设计每一张设计图，期间需要不断反复修改，调色。</a:t>
            </a:r>
            <a:endPar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21" name="矩形 20"/>
          <p:cNvSpPr/>
          <p:nvPr/>
        </p:nvSpPr>
        <p:spPr>
          <a:xfrm>
            <a:off x="5765990" y="3557351"/>
            <a:ext cx="1097280" cy="447675"/>
          </a:xfrm>
          <a:prstGeom prst="rect">
            <a:avLst/>
          </a:prstGeom>
          <a:solidFill>
            <a:schemeClr val="accent5">
              <a:lumMod val="75000"/>
            </a:schemeClr>
          </a:solidFill>
        </p:spPr>
        <p:txBody>
          <a:bodyPr wrap="none">
            <a:spAutoFit/>
          </a:bodyPr>
          <a:lstStyle/>
          <a:p>
            <a:pPr defTabSz="1218565">
              <a:lnSpc>
                <a:spcPct val="130000"/>
              </a:lnSpc>
              <a:defRPr/>
            </a:pPr>
            <a:r>
              <a:rPr lang="zh-CN" altLang="en-US" b="1" kern="0" dirty="0">
                <a:solidFill>
                  <a:schemeClr val="bg1"/>
                </a:solidFill>
                <a:ea typeface="微软雅黑" panose="020B0503020204020204" pitchFamily="34" charset="-122"/>
              </a:rPr>
              <a:t>设计阶段</a:t>
            </a:r>
            <a:endParaRPr lang="zh-CN" altLang="en-US" b="1" kern="0" dirty="0">
              <a:solidFill>
                <a:schemeClr val="bg1"/>
              </a:solidFill>
              <a:ea typeface="微软雅黑" panose="020B0503020204020204" pitchFamily="34" charset="-122"/>
            </a:endParaRPr>
          </a:p>
        </p:txBody>
      </p:sp>
      <p:sp>
        <p:nvSpPr>
          <p:cNvPr id="22" name="矩形 21"/>
          <p:cNvSpPr/>
          <p:nvPr/>
        </p:nvSpPr>
        <p:spPr>
          <a:xfrm>
            <a:off x="6255857" y="5152630"/>
            <a:ext cx="5506558" cy="328930"/>
          </a:xfrm>
          <a:prstGeom prst="rect">
            <a:avLst/>
          </a:prstGeom>
          <a:noFill/>
        </p:spPr>
        <p:txBody>
          <a:bodyPr wrap="square" numCol="1" spcCol="360000">
            <a:spAutoFit/>
          </a:bodyPr>
          <a:lstStyle/>
          <a:p>
            <a:pPr defTabSz="608965">
              <a:lnSpc>
                <a:spcPct val="130000"/>
              </a:lnSpc>
            </a:pPr>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rPr>
              <a:t>初期构想整个项目效果，然后用笔记录每个想法，再不断拼接。</a:t>
            </a:r>
            <a:endPar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23" name="矩形 22"/>
          <p:cNvSpPr/>
          <p:nvPr/>
        </p:nvSpPr>
        <p:spPr>
          <a:xfrm>
            <a:off x="6255856" y="4700198"/>
            <a:ext cx="1097280" cy="447675"/>
          </a:xfrm>
          <a:prstGeom prst="rect">
            <a:avLst/>
          </a:prstGeom>
          <a:solidFill>
            <a:schemeClr val="accent5">
              <a:lumMod val="50000"/>
            </a:schemeClr>
          </a:solidFill>
        </p:spPr>
        <p:txBody>
          <a:bodyPr wrap="none">
            <a:spAutoFit/>
          </a:bodyPr>
          <a:lstStyle/>
          <a:p>
            <a:pPr defTabSz="1218565">
              <a:lnSpc>
                <a:spcPct val="130000"/>
              </a:lnSpc>
              <a:defRPr/>
            </a:pPr>
            <a:r>
              <a:rPr lang="zh-CN" altLang="en-US" b="1" kern="0" dirty="0">
                <a:solidFill>
                  <a:schemeClr val="bg1"/>
                </a:solidFill>
                <a:ea typeface="微软雅黑" panose="020B0503020204020204" pitchFamily="34" charset="-122"/>
              </a:rPr>
              <a:t>初期构想</a:t>
            </a:r>
            <a:endParaRPr lang="zh-CN" altLang="en-US" b="1" kern="0" dirty="0">
              <a:solidFill>
                <a:schemeClr val="bg1"/>
              </a:solidFill>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p:txBody>
          <a:bodyPr/>
          <a:lstStyle/>
          <a:p>
            <a:r>
              <a:rPr kumimoji="1" lang="en-US" altLang="zh-CN" dirty="0"/>
              <a:t>06</a:t>
            </a:r>
            <a:endParaRPr kumimoji="1" lang="zh-CN" altLang="en-US" dirty="0"/>
          </a:p>
        </p:txBody>
      </p:sp>
      <p:sp>
        <p:nvSpPr>
          <p:cNvPr id="3" name="文本占位符 2"/>
          <p:cNvSpPr>
            <a:spLocks noGrp="1"/>
          </p:cNvSpPr>
          <p:nvPr>
            <p:ph type="body" sz="quarter" idx="13"/>
          </p:nvPr>
        </p:nvSpPr>
        <p:spPr/>
        <p:txBody>
          <a:bodyPr/>
          <a:lstStyle/>
          <a:p>
            <a:r>
              <a:rPr kumimoji="1" lang="zh-CN" altLang="en-US" dirty="0"/>
              <a:t>项目展望</a:t>
            </a:r>
            <a:endParaRPr kumimoji="1"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p:txBody>
          <a:bodyPr/>
          <a:lstStyle/>
          <a:p>
            <a:r>
              <a:rPr kumimoji="1" lang="en-US" altLang="zh-CN" dirty="0"/>
              <a:t>06</a:t>
            </a:r>
            <a:endParaRPr kumimoji="1" lang="zh-CN" altLang="en-US" dirty="0"/>
          </a:p>
        </p:txBody>
      </p:sp>
      <p:sp>
        <p:nvSpPr>
          <p:cNvPr id="3" name="文本占位符 2"/>
          <p:cNvSpPr>
            <a:spLocks noGrp="1"/>
          </p:cNvSpPr>
          <p:nvPr>
            <p:ph type="body" sz="quarter" idx="13"/>
          </p:nvPr>
        </p:nvSpPr>
        <p:spPr/>
        <p:txBody>
          <a:bodyPr/>
          <a:lstStyle/>
          <a:p>
            <a:r>
              <a:rPr kumimoji="1" lang="zh-CN" altLang="en-US" dirty="0"/>
              <a:t>项目展望</a:t>
            </a:r>
            <a:endParaRPr kumimoji="1" lang="zh-CN" altLang="en-US" dirty="0"/>
          </a:p>
        </p:txBody>
      </p:sp>
      <p:sp>
        <p:nvSpPr>
          <p:cNvPr id="4" name="文本框 3"/>
          <p:cNvSpPr txBox="1"/>
          <p:nvPr/>
        </p:nvSpPr>
        <p:spPr>
          <a:xfrm>
            <a:off x="1165225" y="2324100"/>
            <a:ext cx="8612505" cy="1554480"/>
          </a:xfrm>
          <a:prstGeom prst="rect">
            <a:avLst/>
          </a:prstGeom>
          <a:noFill/>
        </p:spPr>
        <p:txBody>
          <a:bodyPr wrap="square" numCol="1" rtlCol="0">
            <a:spAutoFit/>
          </a:bodyPr>
          <a:lstStyle>
            <a:defPPr>
              <a:defRPr lang="zh-CN"/>
            </a:defPPr>
            <a:lvl1pPr algn="ctr" defTabSz="914400">
              <a:lnSpc>
                <a:spcPct val="130000"/>
              </a:lnSpc>
              <a:defRPr sz="1050" u="sng">
                <a:solidFill>
                  <a:schemeClr val="tx1">
                    <a:lumMod val="75000"/>
                    <a:lumOff val="25000"/>
                  </a:schemeClr>
                </a:solidFill>
                <a:latin typeface="微软雅黑" panose="020B0503020204020204" pitchFamily="34" charset="-122"/>
                <a:ea typeface="微软雅黑" panose="020B0503020204020204" pitchFamily="34" charset="-122"/>
              </a:defRPr>
            </a:lvl1pPr>
            <a:lvl2pPr marL="457200" defTabSz="914400"/>
            <a:lvl3pPr marL="914400" defTabSz="914400"/>
            <a:lvl4pPr marL="1371600" defTabSz="914400"/>
            <a:lvl5pPr marL="1828800" defTabSz="914400"/>
            <a:lvl6pPr marL="2286000" defTabSz="914400"/>
            <a:lvl7pPr marL="2743200" defTabSz="914400"/>
            <a:lvl8pPr marL="3200400" defTabSz="914400"/>
            <a:lvl9pPr marL="3657600" defTabSz="914400"/>
          </a:lstStyle>
          <a:p>
            <a:pPr marL="171450" indent="-171450" algn="l">
              <a:lnSpc>
                <a:spcPct val="200000"/>
              </a:lnSpc>
              <a:buFont typeface="Arial" panose="020B0604020202020204" pitchFamily="34" charset="0"/>
              <a:buChar char="•"/>
            </a:pPr>
            <a:r>
              <a:rPr sz="1600" u="none" dirty="0">
                <a:solidFill>
                  <a:srgbClr val="000000">
                    <a:lumMod val="75000"/>
                    <a:lumOff val="25000"/>
                  </a:srgbClr>
                </a:solidFill>
              </a:rPr>
              <a:t>该项目是平面2D的效果，</a:t>
            </a:r>
            <a:r>
              <a:rPr lang="zh-CN" sz="1600" u="none" dirty="0">
                <a:solidFill>
                  <a:srgbClr val="000000">
                    <a:lumMod val="75000"/>
                    <a:lumOff val="25000"/>
                  </a:srgbClr>
                </a:solidFill>
              </a:rPr>
              <a:t>而且还存在少部分的</a:t>
            </a:r>
            <a:r>
              <a:rPr lang="en-US" altLang="zh-CN" sz="1600" u="none" dirty="0">
                <a:solidFill>
                  <a:srgbClr val="000000">
                    <a:lumMod val="75000"/>
                    <a:lumOff val="25000"/>
                  </a:srgbClr>
                </a:solidFill>
              </a:rPr>
              <a:t>bug</a:t>
            </a:r>
            <a:r>
              <a:rPr lang="zh-CN" altLang="en-US" sz="1600" u="none" dirty="0">
                <a:solidFill>
                  <a:srgbClr val="000000">
                    <a:lumMod val="75000"/>
                    <a:lumOff val="25000"/>
                  </a:srgbClr>
                </a:solidFill>
              </a:rPr>
              <a:t>及设计不合理的地方，</a:t>
            </a:r>
            <a:r>
              <a:rPr sz="1600" u="none" dirty="0">
                <a:solidFill>
                  <a:srgbClr val="000000">
                    <a:lumMod val="75000"/>
                    <a:lumOff val="25000"/>
                  </a:srgbClr>
                </a:solidFill>
              </a:rPr>
              <a:t>期望</a:t>
            </a:r>
            <a:r>
              <a:rPr lang="zh-CN" sz="1600" u="none" dirty="0">
                <a:solidFill>
                  <a:srgbClr val="000000">
                    <a:lumMod val="75000"/>
                    <a:lumOff val="25000"/>
                  </a:srgbClr>
                </a:solidFill>
              </a:rPr>
              <a:t>某天利用</a:t>
            </a:r>
            <a:r>
              <a:rPr sz="1600" u="none" dirty="0">
                <a:solidFill>
                  <a:srgbClr val="000000">
                    <a:lumMod val="75000"/>
                    <a:lumOff val="25000"/>
                  </a:srgbClr>
                </a:solidFill>
              </a:rPr>
              <a:t>webGl技术再对项目进行改进，在设计动画的过程中考虑用户的感受，如何设计才能深入人心，如何让每个动画的动作能更有趣和谐，这是一个持续总结尝试的工作。</a:t>
            </a:r>
            <a:endParaRPr sz="1600" u="none" dirty="0">
              <a:solidFill>
                <a:srgbClr val="000000">
                  <a:lumMod val="75000"/>
                  <a:lumOff val="25000"/>
                </a:srgbClr>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zh-CN" altLang="en-US" dirty="0"/>
              <a:t>感谢聆听！</a:t>
            </a:r>
            <a:endParaRPr kumimoji="1" lang="zh-CN" altLang="en-US" dirty="0"/>
          </a:p>
        </p:txBody>
      </p:sp>
      <p:sp>
        <p:nvSpPr>
          <p:cNvPr id="3" name="文本占位符 2"/>
          <p:cNvSpPr>
            <a:spLocks noGrp="1"/>
          </p:cNvSpPr>
          <p:nvPr>
            <p:ph type="body" sz="quarter" idx="11"/>
          </p:nvPr>
        </p:nvSpPr>
        <p:spPr>
          <a:xfrm>
            <a:off x="1307569" y="2287271"/>
            <a:ext cx="5296431" cy="1215006"/>
          </a:xfrm>
        </p:spPr>
        <p:txBody>
          <a:bodyPr/>
          <a:lstStyle/>
          <a:p>
            <a:r>
              <a:rPr kumimoji="1" lang="en-US" altLang="zh-CN"/>
              <a:t>THANK</a:t>
            </a:r>
            <a:r>
              <a:rPr kumimoji="1" lang="zh-CN" altLang="en-US" dirty="0"/>
              <a:t> </a:t>
            </a:r>
            <a:r>
              <a:rPr kumimoji="1" lang="en-US" altLang="zh-CN" dirty="0"/>
              <a:t>YOU!</a:t>
            </a:r>
            <a:endParaRPr kumimoji="1" lang="zh-CN" altLang="en-US" dirty="0"/>
          </a:p>
        </p:txBody>
      </p:sp>
      <p:sp>
        <p:nvSpPr>
          <p:cNvPr id="4" name="文本占位符 3"/>
          <p:cNvSpPr>
            <a:spLocks noGrp="1"/>
          </p:cNvSpPr>
          <p:nvPr>
            <p:ph type="body" sz="quarter" idx="12"/>
          </p:nvPr>
        </p:nvSpPr>
        <p:spPr>
          <a:xfrm>
            <a:off x="1094208" y="3837556"/>
            <a:ext cx="7098667" cy="579503"/>
          </a:xfrm>
        </p:spPr>
        <p:txBody>
          <a:bodyPr/>
          <a:lstStyle/>
          <a:p>
            <a:r>
              <a:rPr kumimoji="1" lang="en-US" altLang="zh-CN" dirty="0">
                <a:latin typeface="微软雅黑" panose="020B0503020204020204" pitchFamily="34" charset="-122"/>
                <a:ea typeface="微软雅黑" panose="020B0503020204020204" pitchFamily="34" charset="-122"/>
                <a:cs typeface="微软雅黑" panose="020B0503020204020204" pitchFamily="34" charset="-122"/>
              </a:rPr>
              <a:t>《</a:t>
            </a:r>
            <a:r>
              <a:rPr kumimoji="1" lang="zh-CN" altLang="en-US" dirty="0">
                <a:latin typeface="微软雅黑" panose="020B0503020204020204" pitchFamily="34" charset="-122"/>
                <a:ea typeface="微软雅黑" panose="020B0503020204020204" pitchFamily="34" charset="-122"/>
                <a:cs typeface="微软雅黑" panose="020B0503020204020204" pitchFamily="34" charset="-122"/>
              </a:rPr>
              <a:t>交互体验应用实践——电子杂志</a:t>
            </a:r>
            <a:endParaRPr kumimoji="1" lang="zh-CN" altLang="en-US" dirty="0">
              <a:latin typeface="微软雅黑" panose="020B0503020204020204" pitchFamily="34" charset="-122"/>
              <a:ea typeface="微软雅黑" panose="020B0503020204020204" pitchFamily="34" charset="-122"/>
              <a:cs typeface="微软雅黑" panose="020B0503020204020204" pitchFamily="34" charset="-122"/>
            </a:endParaRPr>
          </a:p>
          <a:p>
            <a:r>
              <a:rPr kumimoji="1" lang="zh-CN" altLang="en-US" dirty="0">
                <a:latin typeface="微软雅黑" panose="020B0503020204020204" pitchFamily="34" charset="-122"/>
                <a:ea typeface="微软雅黑" panose="020B0503020204020204" pitchFamily="34" charset="-122"/>
                <a:cs typeface="微软雅黑" panose="020B0503020204020204" pitchFamily="34" charset="-122"/>
              </a:rPr>
              <a:t>“走走瞧瞧北师珠”的实践尝试</a:t>
            </a:r>
            <a:r>
              <a:rPr kumimoji="1" lang="en-US" altLang="zh-CN" dirty="0">
                <a:latin typeface="微软雅黑" panose="020B0503020204020204" pitchFamily="34" charset="-122"/>
                <a:ea typeface="微软雅黑" panose="020B0503020204020204" pitchFamily="34" charset="-122"/>
                <a:cs typeface="微软雅黑" panose="020B0503020204020204" pitchFamily="34" charset="-122"/>
              </a:rPr>
              <a:t>》</a:t>
            </a:r>
            <a:endParaRPr kumimoji="1" lang="zh-CN" altLang="en-US" dirty="0">
              <a:solidFill>
                <a:schemeClr val="accent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 name="文本占位符 4"/>
          <p:cNvSpPr>
            <a:spLocks noGrp="1"/>
          </p:cNvSpPr>
          <p:nvPr>
            <p:ph type="body" sz="quarter" idx="13"/>
          </p:nvPr>
        </p:nvSpPr>
        <p:spPr>
          <a:xfrm>
            <a:off x="1307569" y="4905432"/>
            <a:ext cx="5109845" cy="1511877"/>
          </a:xfrm>
        </p:spPr>
        <p:txBody>
          <a:bodyPr/>
          <a:lstStyle/>
          <a:p>
            <a:r>
              <a:rPr kumimoji="1" lang="zh-CN" altLang="en-US" dirty="0"/>
              <a:t>学校名称：北京师范大学珠海分校</a:t>
            </a:r>
            <a:endParaRPr kumimoji="1" lang="zh-CN" altLang="en-US" dirty="0"/>
          </a:p>
          <a:p>
            <a:r>
              <a:rPr kumimoji="1" lang="zh-CN" altLang="en-US" dirty="0"/>
              <a:t>指导老师：王为</a:t>
            </a:r>
            <a:endParaRPr kumimoji="1" lang="zh-CN" altLang="en-US" dirty="0"/>
          </a:p>
          <a:p>
            <a:r>
              <a:rPr kumimoji="1" lang="zh-CN" altLang="en-US" dirty="0"/>
              <a:t>报告人：郝存英</a:t>
            </a:r>
            <a:endParaRPr kumimoji="1"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p:txBody>
          <a:bodyPr/>
          <a:lstStyle/>
          <a:p>
            <a:r>
              <a:rPr kumimoji="1" lang="en-US" altLang="zh-CN" dirty="0"/>
              <a:t>01</a:t>
            </a:r>
            <a:endParaRPr kumimoji="1" lang="zh-CN" altLang="en-US" dirty="0"/>
          </a:p>
        </p:txBody>
      </p:sp>
      <p:sp>
        <p:nvSpPr>
          <p:cNvPr id="3" name="文本占位符 2"/>
          <p:cNvSpPr>
            <a:spLocks noGrp="1"/>
          </p:cNvSpPr>
          <p:nvPr>
            <p:ph type="body" sz="quarter" idx="13"/>
          </p:nvPr>
        </p:nvSpPr>
        <p:spPr/>
        <p:txBody>
          <a:bodyPr/>
          <a:lstStyle/>
          <a:p>
            <a:r>
              <a:rPr kumimoji="1" lang="zh-CN" altLang="en-US" dirty="0"/>
              <a:t>选题背景</a:t>
            </a:r>
            <a:endParaRPr kumimoji="1"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p:txBody>
          <a:bodyPr/>
          <a:lstStyle/>
          <a:p>
            <a:r>
              <a:rPr kumimoji="1" lang="en-US" altLang="zh-CN" dirty="0"/>
              <a:t>01</a:t>
            </a:r>
            <a:endParaRPr kumimoji="1" lang="zh-CN" altLang="en-US" dirty="0"/>
          </a:p>
        </p:txBody>
      </p:sp>
      <p:sp>
        <p:nvSpPr>
          <p:cNvPr id="3" name="文本占位符 2"/>
          <p:cNvSpPr>
            <a:spLocks noGrp="1"/>
          </p:cNvSpPr>
          <p:nvPr>
            <p:ph type="body" sz="quarter" idx="13"/>
          </p:nvPr>
        </p:nvSpPr>
        <p:spPr/>
        <p:txBody>
          <a:bodyPr/>
          <a:lstStyle/>
          <a:p>
            <a:r>
              <a:rPr kumimoji="1" lang="zh-CN" altLang="en-US" dirty="0"/>
              <a:t>选题背景</a:t>
            </a:r>
            <a:endParaRPr kumimoji="1" lang="zh-CN" altLang="en-US" dirty="0"/>
          </a:p>
        </p:txBody>
      </p:sp>
      <p:sp>
        <p:nvSpPr>
          <p:cNvPr id="4" name="矩形 3"/>
          <p:cNvSpPr/>
          <p:nvPr/>
        </p:nvSpPr>
        <p:spPr>
          <a:xfrm>
            <a:off x="1524000" y="1917700"/>
            <a:ext cx="2031325" cy="889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矩形 4"/>
          <p:cNvSpPr/>
          <p:nvPr/>
        </p:nvSpPr>
        <p:spPr>
          <a:xfrm>
            <a:off x="1524000" y="2459032"/>
            <a:ext cx="4381500" cy="1041400"/>
          </a:xfrm>
          <a:prstGeom prst="rect">
            <a:avLst/>
          </a:prstGeom>
          <a:noFill/>
        </p:spPr>
        <p:txBody>
          <a:bodyPr wrap="square" numCol="1" spcCol="360000">
            <a:spAutoFit/>
          </a:bodyPr>
          <a:lstStyle/>
          <a:p>
            <a:pPr defTabSz="608965">
              <a:lnSpc>
                <a:spcPct val="130000"/>
              </a:lnSpc>
            </a:pP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交互动画是指在动画作品播放时支持事件响应和交互功能的一种动画</a:t>
            </a: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这种交互性提供了观众参与和控制动画播放内容的手段，使观众由被动接受变为主动选择。最典型的交互式动画就是FLASH动画</a:t>
            </a:r>
            <a:endPar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6" name="矩形 5"/>
          <p:cNvSpPr/>
          <p:nvPr/>
        </p:nvSpPr>
        <p:spPr>
          <a:xfrm>
            <a:off x="1524000" y="2006600"/>
            <a:ext cx="1325880" cy="447675"/>
          </a:xfrm>
          <a:prstGeom prst="rect">
            <a:avLst/>
          </a:prstGeom>
          <a:noFill/>
        </p:spPr>
        <p:txBody>
          <a:bodyPr wrap="none">
            <a:spAutoFit/>
          </a:bodyPr>
          <a:lstStyle/>
          <a:p>
            <a:pPr algn="l" defTabSz="1218565">
              <a:lnSpc>
                <a:spcPct val="130000"/>
              </a:lnSpc>
              <a:defRPr/>
            </a:pPr>
            <a:r>
              <a:rPr lang="zh-CN" altLang="en-US" b="1" kern="0" dirty="0">
                <a:solidFill>
                  <a:schemeClr val="tx1">
                    <a:lumMod val="75000"/>
                    <a:lumOff val="25000"/>
                  </a:schemeClr>
                </a:solidFill>
                <a:ea typeface="微软雅黑" panose="020B0503020204020204" pitchFamily="34" charset="-122"/>
              </a:rPr>
              <a:t>交互式动画</a:t>
            </a:r>
            <a:endParaRPr lang="zh-CN" altLang="en-US" b="1" kern="0" dirty="0">
              <a:solidFill>
                <a:schemeClr val="tx1">
                  <a:lumMod val="75000"/>
                  <a:lumOff val="25000"/>
                </a:schemeClr>
              </a:solidFill>
              <a:ea typeface="微软雅黑" panose="020B0503020204020204" pitchFamily="34" charset="-122"/>
            </a:endParaRPr>
          </a:p>
        </p:txBody>
      </p:sp>
      <p:sp>
        <p:nvSpPr>
          <p:cNvPr id="9" name="矩形 8"/>
          <p:cNvSpPr/>
          <p:nvPr/>
        </p:nvSpPr>
        <p:spPr>
          <a:xfrm>
            <a:off x="1524000" y="3723994"/>
            <a:ext cx="2031325" cy="889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矩形 9"/>
          <p:cNvSpPr/>
          <p:nvPr/>
        </p:nvSpPr>
        <p:spPr>
          <a:xfrm>
            <a:off x="1524000" y="4265326"/>
            <a:ext cx="4381500" cy="1278890"/>
          </a:xfrm>
          <a:prstGeom prst="rect">
            <a:avLst/>
          </a:prstGeom>
          <a:noFill/>
        </p:spPr>
        <p:txBody>
          <a:bodyPr wrap="square" numCol="1" spcCol="360000">
            <a:spAutoFit/>
          </a:bodyPr>
          <a:lstStyle/>
          <a:p>
            <a:pPr defTabSz="608965">
              <a:lnSpc>
                <a:spcPct val="130000"/>
              </a:lnSpc>
            </a:pP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苹果公司为了做更安全的智能手机,于是放弃了对flash插件的支持,开始转向HTML5(超文本标记语言),它同样可以做出各种动画类、交互性很强的网站，并且不需要安装插件，就这样HTML5就变得流行起来，开发者和工程师们便开始关注并使用HTML5技术</a:t>
            </a:r>
            <a:endPar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1" name="矩形 10"/>
          <p:cNvSpPr/>
          <p:nvPr/>
        </p:nvSpPr>
        <p:spPr>
          <a:xfrm>
            <a:off x="1524000" y="3812894"/>
            <a:ext cx="1554480" cy="447675"/>
          </a:xfrm>
          <a:prstGeom prst="rect">
            <a:avLst/>
          </a:prstGeom>
          <a:noFill/>
        </p:spPr>
        <p:txBody>
          <a:bodyPr wrap="none">
            <a:spAutoFit/>
          </a:bodyPr>
          <a:lstStyle/>
          <a:p>
            <a:pPr defTabSz="1218565">
              <a:lnSpc>
                <a:spcPct val="130000"/>
              </a:lnSpc>
              <a:defRPr/>
            </a:pPr>
            <a:r>
              <a:rPr lang="en-US" b="1" kern="0" dirty="0">
                <a:solidFill>
                  <a:schemeClr val="tx1">
                    <a:lumMod val="75000"/>
                    <a:lumOff val="25000"/>
                  </a:schemeClr>
                </a:solidFill>
                <a:ea typeface="微软雅黑" panose="020B0503020204020204" pitchFamily="34" charset="-122"/>
              </a:rPr>
              <a:t>HTML5</a:t>
            </a:r>
            <a:r>
              <a:rPr lang="zh-CN" altLang="en-US" b="1" kern="0" dirty="0">
                <a:solidFill>
                  <a:schemeClr val="tx1">
                    <a:lumMod val="75000"/>
                    <a:lumOff val="25000"/>
                  </a:schemeClr>
                </a:solidFill>
                <a:ea typeface="微软雅黑" panose="020B0503020204020204" pitchFamily="34" charset="-122"/>
              </a:rPr>
              <a:t>的流行</a:t>
            </a:r>
            <a:endParaRPr lang="zh-CN" altLang="en-US" b="1" kern="0" dirty="0">
              <a:solidFill>
                <a:schemeClr val="tx1">
                  <a:lumMod val="75000"/>
                  <a:lumOff val="25000"/>
                </a:schemeClr>
              </a:solidFill>
              <a:ea typeface="微软雅黑" panose="020B0503020204020204" pitchFamily="34" charset="-122"/>
            </a:endParaRPr>
          </a:p>
        </p:txBody>
      </p:sp>
      <p:sp>
        <p:nvSpPr>
          <p:cNvPr id="13" name="矩形 12"/>
          <p:cNvSpPr/>
          <p:nvPr/>
        </p:nvSpPr>
        <p:spPr>
          <a:xfrm>
            <a:off x="6591300" y="1917700"/>
            <a:ext cx="2031325" cy="889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矩形 13"/>
          <p:cNvSpPr/>
          <p:nvPr/>
        </p:nvSpPr>
        <p:spPr>
          <a:xfrm>
            <a:off x="6591300" y="2459032"/>
            <a:ext cx="4381500" cy="328930"/>
          </a:xfrm>
          <a:prstGeom prst="rect">
            <a:avLst/>
          </a:prstGeom>
          <a:noFill/>
        </p:spPr>
        <p:txBody>
          <a:bodyPr wrap="square" numCol="1" spcCol="360000">
            <a:spAutoFit/>
          </a:bodyPr>
          <a:lstStyle/>
          <a:p>
            <a:pPr defTabSz="608965">
              <a:lnSpc>
                <a:spcPct val="130000"/>
              </a:lnSpc>
            </a:pP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耗电</a:t>
            </a: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有安全漏洞</a:t>
            </a: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而且必须使用</a:t>
            </a: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flash</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插件</a:t>
            </a: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否则无法预览效果</a:t>
            </a:r>
            <a:endPar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5" name="矩形 14"/>
          <p:cNvSpPr/>
          <p:nvPr/>
        </p:nvSpPr>
        <p:spPr>
          <a:xfrm>
            <a:off x="6591300" y="2006600"/>
            <a:ext cx="1376045" cy="447675"/>
          </a:xfrm>
          <a:prstGeom prst="rect">
            <a:avLst/>
          </a:prstGeom>
          <a:noFill/>
        </p:spPr>
        <p:txBody>
          <a:bodyPr wrap="none">
            <a:spAutoFit/>
          </a:bodyPr>
          <a:lstStyle/>
          <a:p>
            <a:pPr algn="l" defTabSz="1218565">
              <a:lnSpc>
                <a:spcPct val="130000"/>
              </a:lnSpc>
              <a:defRPr/>
            </a:pPr>
            <a:r>
              <a:rPr lang="en-US" altLang="zh-CN" b="1" kern="0" dirty="0">
                <a:solidFill>
                  <a:schemeClr val="tx1">
                    <a:lumMod val="75000"/>
                    <a:lumOff val="25000"/>
                  </a:schemeClr>
                </a:solidFill>
                <a:ea typeface="微软雅黑" panose="020B0503020204020204" pitchFamily="34" charset="-122"/>
              </a:rPr>
              <a:t>f</a:t>
            </a:r>
            <a:r>
              <a:rPr lang="zh-CN" altLang="en-US" b="1" kern="0" dirty="0">
                <a:solidFill>
                  <a:schemeClr val="tx1">
                    <a:lumMod val="75000"/>
                    <a:lumOff val="25000"/>
                  </a:schemeClr>
                </a:solidFill>
                <a:ea typeface="微软雅黑" panose="020B0503020204020204" pitchFamily="34" charset="-122"/>
              </a:rPr>
              <a:t>lash的缺点</a:t>
            </a:r>
            <a:endParaRPr lang="zh-CN" altLang="en-US" b="1" kern="0" dirty="0">
              <a:solidFill>
                <a:schemeClr val="tx1">
                  <a:lumMod val="75000"/>
                  <a:lumOff val="25000"/>
                </a:schemeClr>
              </a:solidFill>
              <a:ea typeface="微软雅黑" panose="020B0503020204020204" pitchFamily="34" charset="-122"/>
            </a:endParaRPr>
          </a:p>
        </p:txBody>
      </p:sp>
      <p:sp>
        <p:nvSpPr>
          <p:cNvPr id="17" name="矩形 16"/>
          <p:cNvSpPr/>
          <p:nvPr/>
        </p:nvSpPr>
        <p:spPr>
          <a:xfrm>
            <a:off x="6591300" y="3723994"/>
            <a:ext cx="2031325" cy="889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矩形 17"/>
          <p:cNvSpPr/>
          <p:nvPr/>
        </p:nvSpPr>
        <p:spPr>
          <a:xfrm>
            <a:off x="6591300" y="4265326"/>
            <a:ext cx="4381500" cy="1041400"/>
          </a:xfrm>
          <a:prstGeom prst="rect">
            <a:avLst/>
          </a:prstGeom>
          <a:noFill/>
        </p:spPr>
        <p:txBody>
          <a:bodyPr wrap="square" numCol="1" spcCol="360000">
            <a:spAutoFit/>
          </a:bodyPr>
          <a:lstStyle/>
          <a:p>
            <a:pPr defTabSz="608965">
              <a:lnSpc>
                <a:spcPct val="130000"/>
              </a:lnSpc>
            </a:pP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经过近</a:t>
            </a: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3</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年的发展，html5技术已经取得成功，是未来网页技术的标准，在国内外都有这方面的网站，数量多不胜数，相比传统网站，界面和交互效果都比较优秀，或许是大家都认识到了它的好处，所以才会有这么多的相关网站应用。</a:t>
            </a:r>
            <a:endPar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9" name="矩形 18"/>
          <p:cNvSpPr/>
          <p:nvPr/>
        </p:nvSpPr>
        <p:spPr>
          <a:xfrm>
            <a:off x="6591300" y="3812894"/>
            <a:ext cx="1325880" cy="447675"/>
          </a:xfrm>
          <a:prstGeom prst="rect">
            <a:avLst/>
          </a:prstGeom>
          <a:noFill/>
        </p:spPr>
        <p:txBody>
          <a:bodyPr wrap="none">
            <a:spAutoFit/>
          </a:bodyPr>
          <a:lstStyle/>
          <a:p>
            <a:pPr defTabSz="1218565">
              <a:lnSpc>
                <a:spcPct val="130000"/>
              </a:lnSpc>
              <a:defRPr/>
            </a:pPr>
            <a:r>
              <a:rPr lang="en-US" b="1" kern="0" dirty="0">
                <a:solidFill>
                  <a:schemeClr val="tx1">
                    <a:lumMod val="75000"/>
                    <a:lumOff val="25000"/>
                  </a:schemeClr>
                </a:solidFill>
                <a:ea typeface="微软雅黑" panose="020B0503020204020204" pitchFamily="34" charset="-122"/>
              </a:rPr>
              <a:t>HTML5</a:t>
            </a:r>
            <a:r>
              <a:rPr lang="zh-CN" altLang="en-US" b="1" kern="0" dirty="0">
                <a:solidFill>
                  <a:schemeClr val="tx1">
                    <a:lumMod val="75000"/>
                    <a:lumOff val="25000"/>
                  </a:schemeClr>
                </a:solidFill>
                <a:ea typeface="微软雅黑" panose="020B0503020204020204" pitchFamily="34" charset="-122"/>
              </a:rPr>
              <a:t>技术</a:t>
            </a:r>
            <a:endParaRPr lang="zh-CN" altLang="en-US" b="1" kern="0" dirty="0">
              <a:solidFill>
                <a:schemeClr val="tx1">
                  <a:lumMod val="75000"/>
                  <a:lumOff val="25000"/>
                </a:schemeClr>
              </a:solidFill>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p:txBody>
          <a:bodyPr/>
          <a:lstStyle/>
          <a:p>
            <a:r>
              <a:rPr kumimoji="1" lang="en-US" altLang="zh-CN" dirty="0"/>
              <a:t>01</a:t>
            </a:r>
            <a:endParaRPr kumimoji="1" lang="zh-CN" altLang="en-US" dirty="0"/>
          </a:p>
        </p:txBody>
      </p:sp>
      <p:sp>
        <p:nvSpPr>
          <p:cNvPr id="3" name="文本占位符 2"/>
          <p:cNvSpPr>
            <a:spLocks noGrp="1"/>
          </p:cNvSpPr>
          <p:nvPr>
            <p:ph type="body" sz="quarter" idx="13"/>
          </p:nvPr>
        </p:nvSpPr>
        <p:spPr/>
        <p:txBody>
          <a:bodyPr/>
          <a:lstStyle/>
          <a:p>
            <a:r>
              <a:rPr kumimoji="1" lang="zh-CN" altLang="en-US" dirty="0"/>
              <a:t>选题背景</a:t>
            </a:r>
            <a:endParaRPr kumimoji="1" lang="zh-CN" altLang="en-US" dirty="0"/>
          </a:p>
        </p:txBody>
      </p:sp>
      <p:pic>
        <p:nvPicPr>
          <p:cNvPr id="7" name="图片 6" descr="C:\Users\Administrator\Desktop\毕业设计\ALKH$6_JMFCGA0[V23RXGIP.pngALKH$6_JMFCGA0[V23RXGIP"/>
          <p:cNvPicPr>
            <a:picLocks noChangeAspect="1"/>
          </p:cNvPicPr>
          <p:nvPr/>
        </p:nvPicPr>
        <p:blipFill>
          <a:blip r:embed="rId1"/>
          <a:srcRect/>
          <a:stretch>
            <a:fillRect/>
          </a:stretch>
        </p:blipFill>
        <p:spPr>
          <a:xfrm>
            <a:off x="0" y="1412520"/>
            <a:ext cx="6324600" cy="3236595"/>
          </a:xfrm>
          <a:prstGeom prst="rect">
            <a:avLst/>
          </a:prstGeom>
        </p:spPr>
      </p:pic>
      <p:sp>
        <p:nvSpPr>
          <p:cNvPr id="8" name="矩形 7"/>
          <p:cNvSpPr/>
          <p:nvPr/>
        </p:nvSpPr>
        <p:spPr>
          <a:xfrm>
            <a:off x="0" y="4808742"/>
            <a:ext cx="6324600" cy="804657"/>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1" name="矩形 20"/>
          <p:cNvSpPr/>
          <p:nvPr/>
        </p:nvSpPr>
        <p:spPr>
          <a:xfrm>
            <a:off x="1648458" y="4884827"/>
            <a:ext cx="3027680" cy="645795"/>
          </a:xfrm>
          <a:prstGeom prst="rect">
            <a:avLst/>
          </a:prstGeom>
          <a:noFill/>
        </p:spPr>
        <p:txBody>
          <a:bodyPr wrap="none">
            <a:spAutoFit/>
          </a:bodyPr>
          <a:lstStyle/>
          <a:p>
            <a:pPr algn="ctr" defTabSz="1218565">
              <a:lnSpc>
                <a:spcPct val="130000"/>
              </a:lnSpc>
              <a:defRPr/>
            </a:pPr>
            <a:r>
              <a:rPr lang="zh-CN" altLang="en-US" sz="2800" b="1" kern="0" dirty="0">
                <a:solidFill>
                  <a:schemeClr val="bg1"/>
                </a:solidFill>
                <a:ea typeface="微软雅黑" panose="020B0503020204020204" pitchFamily="34" charset="-122"/>
              </a:rPr>
              <a:t>HTML5的六大优势</a:t>
            </a:r>
            <a:endParaRPr lang="zh-CN" altLang="en-US" sz="2800" b="1" kern="0" dirty="0">
              <a:solidFill>
                <a:schemeClr val="bg1"/>
              </a:solidFill>
              <a:ea typeface="微软雅黑" panose="020B0503020204020204" pitchFamily="34" charset="-122"/>
            </a:endParaRPr>
          </a:p>
        </p:txBody>
      </p:sp>
      <p:sp>
        <p:nvSpPr>
          <p:cNvPr id="22" name="矩形 21"/>
          <p:cNvSpPr/>
          <p:nvPr/>
        </p:nvSpPr>
        <p:spPr>
          <a:xfrm>
            <a:off x="7213600" y="1705324"/>
            <a:ext cx="4381500" cy="803910"/>
          </a:xfrm>
          <a:prstGeom prst="rect">
            <a:avLst/>
          </a:prstGeom>
          <a:noFill/>
        </p:spPr>
        <p:txBody>
          <a:bodyPr wrap="square" numCol="1" spcCol="360000">
            <a:spAutoFit/>
          </a:bodyPr>
          <a:lstStyle/>
          <a:p>
            <a:pPr defTabSz="608965">
              <a:lnSpc>
                <a:spcPct val="130000"/>
              </a:lnSpc>
            </a:pP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 在网页上嵌入动画不再需要额外的插件</a:t>
            </a: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因为</a:t>
            </a: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html5</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提供了许多动画的标签及属性</a:t>
            </a: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例如</a:t>
            </a: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css3</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里面的</a:t>
            </a: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animate,@keyframe,</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以及能制作性能很好效果很炫的</a:t>
            </a: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canvas.</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3" name="矩形 22"/>
          <p:cNvSpPr/>
          <p:nvPr/>
        </p:nvSpPr>
        <p:spPr>
          <a:xfrm>
            <a:off x="7213600" y="1252892"/>
            <a:ext cx="1582420" cy="447675"/>
          </a:xfrm>
          <a:prstGeom prst="rect">
            <a:avLst/>
          </a:prstGeom>
          <a:noFill/>
        </p:spPr>
        <p:txBody>
          <a:bodyPr wrap="none">
            <a:spAutoFit/>
          </a:bodyPr>
          <a:lstStyle/>
          <a:p>
            <a:pPr algn="l" defTabSz="1218565">
              <a:lnSpc>
                <a:spcPct val="130000"/>
              </a:lnSpc>
              <a:defRPr/>
            </a:pPr>
            <a:r>
              <a:rPr lang="en-US" altLang="zh-CN" b="1" kern="0" dirty="0">
                <a:solidFill>
                  <a:schemeClr val="tx1">
                    <a:lumMod val="75000"/>
                    <a:lumOff val="25000"/>
                  </a:schemeClr>
                </a:solidFill>
                <a:ea typeface="微软雅黑" panose="020B0503020204020204" pitchFamily="34" charset="-122"/>
              </a:rPr>
              <a:t>1.</a:t>
            </a:r>
            <a:r>
              <a:rPr lang="zh-CN" altLang="en-US" b="1" kern="0" dirty="0">
                <a:solidFill>
                  <a:schemeClr val="tx1">
                    <a:lumMod val="75000"/>
                    <a:lumOff val="25000"/>
                  </a:schemeClr>
                </a:solidFill>
                <a:ea typeface="微软雅黑" panose="020B0503020204020204" pitchFamily="34" charset="-122"/>
              </a:rPr>
              <a:t> HTML5动画</a:t>
            </a:r>
            <a:endParaRPr lang="zh-CN" altLang="en-US" b="1" kern="0" dirty="0">
              <a:solidFill>
                <a:schemeClr val="tx1">
                  <a:lumMod val="75000"/>
                  <a:lumOff val="25000"/>
                </a:schemeClr>
              </a:solidFill>
              <a:ea typeface="微软雅黑" panose="020B0503020204020204" pitchFamily="34" charset="-122"/>
            </a:endParaRPr>
          </a:p>
        </p:txBody>
      </p:sp>
      <p:sp>
        <p:nvSpPr>
          <p:cNvPr id="12" name="椭圆 11"/>
          <p:cNvSpPr/>
          <p:nvPr/>
        </p:nvSpPr>
        <p:spPr>
          <a:xfrm>
            <a:off x="7035800" y="1430569"/>
            <a:ext cx="88900" cy="97078"/>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 name="矩形 24"/>
          <p:cNvSpPr/>
          <p:nvPr/>
        </p:nvSpPr>
        <p:spPr>
          <a:xfrm>
            <a:off x="7213600" y="3077837"/>
            <a:ext cx="4381500" cy="1041400"/>
          </a:xfrm>
          <a:prstGeom prst="rect">
            <a:avLst/>
          </a:prstGeom>
          <a:noFill/>
        </p:spPr>
        <p:txBody>
          <a:bodyPr wrap="square" numCol="1" spcCol="360000">
            <a:spAutoFit/>
          </a:bodyPr>
          <a:lstStyle/>
          <a:p>
            <a:pPr defTabSz="608965">
              <a:lnSpc>
                <a:spcPct val="130000"/>
              </a:lnSpc>
            </a:pP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sym typeface="+mn-ea"/>
              </a:rPr>
              <a:t>以前网页中漂浮的，滚动和弹出的，幻灯片或页面广告，几乎清一色flash和gif，但到现在，这个状况已经改变，互联网的发展促使传统广告开始向新的形式，即html5动画及广告演变。越来越多的公司使用</a:t>
            </a: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sym typeface="+mn-ea"/>
              </a:rPr>
              <a:t>html5</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sym typeface="+mn-ea"/>
              </a:rPr>
              <a:t>技术把广告嵌入到微信等</a:t>
            </a: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sym typeface="+mn-ea"/>
              </a:rPr>
              <a:t>app</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sym typeface="+mn-ea"/>
              </a:rPr>
              <a:t>上</a:t>
            </a: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sym typeface="+mn-ea"/>
              </a:rPr>
              <a:t>.</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sym typeface="+mn-ea"/>
            </a:endParaRPr>
          </a:p>
        </p:txBody>
      </p:sp>
      <p:sp>
        <p:nvSpPr>
          <p:cNvPr id="26" name="矩形 25"/>
          <p:cNvSpPr/>
          <p:nvPr/>
        </p:nvSpPr>
        <p:spPr>
          <a:xfrm>
            <a:off x="7213600" y="2640645"/>
            <a:ext cx="1518285" cy="447675"/>
          </a:xfrm>
          <a:prstGeom prst="rect">
            <a:avLst/>
          </a:prstGeom>
          <a:noFill/>
        </p:spPr>
        <p:txBody>
          <a:bodyPr wrap="none">
            <a:spAutoFit/>
          </a:bodyPr>
          <a:lstStyle/>
          <a:p>
            <a:pPr algn="l" defTabSz="1218565">
              <a:lnSpc>
                <a:spcPct val="130000"/>
              </a:lnSpc>
              <a:defRPr/>
            </a:pPr>
            <a:r>
              <a:rPr lang="en-US" altLang="zh-CN" b="1" kern="0" dirty="0">
                <a:solidFill>
                  <a:schemeClr val="tx1">
                    <a:lumMod val="75000"/>
                    <a:lumOff val="25000"/>
                  </a:schemeClr>
                </a:solidFill>
                <a:ea typeface="微软雅黑" panose="020B0503020204020204" pitchFamily="34" charset="-122"/>
              </a:rPr>
              <a:t>2</a:t>
            </a:r>
            <a:r>
              <a:rPr lang="zh-CN" altLang="en-US" b="1" kern="0" dirty="0">
                <a:solidFill>
                  <a:schemeClr val="tx1">
                    <a:lumMod val="75000"/>
                    <a:lumOff val="25000"/>
                  </a:schemeClr>
                </a:solidFill>
                <a:ea typeface="微软雅黑" panose="020B0503020204020204" pitchFamily="34" charset="-122"/>
              </a:rPr>
              <a:t>.</a:t>
            </a:r>
            <a:r>
              <a:rPr lang="en-US" b="1" kern="0" dirty="0">
                <a:solidFill>
                  <a:schemeClr val="tx1">
                    <a:lumMod val="75000"/>
                    <a:lumOff val="25000"/>
                  </a:schemeClr>
                </a:solidFill>
                <a:ea typeface="微软雅黑" panose="020B0503020204020204" pitchFamily="34" charset="-122"/>
                <a:sym typeface="+mn-ea"/>
              </a:rPr>
              <a:t>HTML5广告</a:t>
            </a:r>
            <a:endParaRPr lang="zh-CN" altLang="en-US" b="1" kern="0" dirty="0">
              <a:solidFill>
                <a:schemeClr val="tx1">
                  <a:lumMod val="75000"/>
                  <a:lumOff val="25000"/>
                </a:schemeClr>
              </a:solidFill>
              <a:ea typeface="微软雅黑" panose="020B0503020204020204" pitchFamily="34" charset="-122"/>
            </a:endParaRPr>
          </a:p>
        </p:txBody>
      </p:sp>
      <p:sp>
        <p:nvSpPr>
          <p:cNvPr id="27" name="椭圆 26"/>
          <p:cNvSpPr/>
          <p:nvPr/>
        </p:nvSpPr>
        <p:spPr>
          <a:xfrm>
            <a:off x="7035800" y="2864042"/>
            <a:ext cx="88900" cy="97078"/>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9" name="矩形 28"/>
          <p:cNvSpPr/>
          <p:nvPr/>
        </p:nvSpPr>
        <p:spPr>
          <a:xfrm>
            <a:off x="7213600" y="4694189"/>
            <a:ext cx="4381500" cy="1041400"/>
          </a:xfrm>
          <a:prstGeom prst="rect">
            <a:avLst/>
          </a:prstGeom>
          <a:noFill/>
        </p:spPr>
        <p:txBody>
          <a:bodyPr wrap="square" numCol="1" spcCol="360000">
            <a:spAutoFit/>
          </a:bodyPr>
          <a:lstStyle/>
          <a:p>
            <a:pPr defTabSz="608965">
              <a:lnSpc>
                <a:spcPct val="130000"/>
              </a:lnSpc>
            </a:pP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sym typeface="+mn-ea"/>
              </a:rPr>
              <a:t>有文件api，本地数据库和众多标签，能够轻易就实现一项网页应用，相比过去需要写很多代码才能实现的功能，如今利用html5技术，只要更短的时间便能得到同样的效果，交互上进一步提高，而且支持触摸屏，可扩展性是它最大的特点。</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0" name="矩形 29"/>
          <p:cNvSpPr/>
          <p:nvPr/>
        </p:nvSpPr>
        <p:spPr>
          <a:xfrm>
            <a:off x="7213600" y="4244297"/>
            <a:ext cx="2153920" cy="447675"/>
          </a:xfrm>
          <a:prstGeom prst="rect">
            <a:avLst/>
          </a:prstGeom>
          <a:noFill/>
        </p:spPr>
        <p:txBody>
          <a:bodyPr wrap="none">
            <a:spAutoFit/>
          </a:bodyPr>
          <a:lstStyle/>
          <a:p>
            <a:pPr algn="l" defTabSz="1218565">
              <a:lnSpc>
                <a:spcPct val="130000"/>
              </a:lnSpc>
              <a:defRPr/>
            </a:pPr>
            <a:r>
              <a:rPr lang="en-US" altLang="zh-CN" b="1" kern="0" dirty="0">
                <a:solidFill>
                  <a:schemeClr val="tx1">
                    <a:lumMod val="75000"/>
                    <a:lumOff val="25000"/>
                  </a:schemeClr>
                </a:solidFill>
                <a:ea typeface="微软雅黑" panose="020B0503020204020204" pitchFamily="34" charset="-122"/>
              </a:rPr>
              <a:t>3</a:t>
            </a:r>
            <a:r>
              <a:rPr lang="zh-CN" altLang="en-US" b="1" kern="0" dirty="0">
                <a:solidFill>
                  <a:schemeClr val="tx1">
                    <a:lumMod val="75000"/>
                    <a:lumOff val="25000"/>
                  </a:schemeClr>
                </a:solidFill>
                <a:ea typeface="微软雅黑" panose="020B0503020204020204" pitchFamily="34" charset="-122"/>
              </a:rPr>
              <a:t>. </a:t>
            </a:r>
            <a:r>
              <a:rPr b="1" kern="0" dirty="0">
                <a:solidFill>
                  <a:schemeClr val="tx1">
                    <a:lumMod val="75000"/>
                    <a:lumOff val="25000"/>
                  </a:schemeClr>
                </a:solidFill>
                <a:ea typeface="微软雅黑" panose="020B0503020204020204" pitchFamily="34" charset="-122"/>
                <a:sym typeface="+mn-ea"/>
              </a:rPr>
              <a:t>HTML5 APIhtml5</a:t>
            </a:r>
            <a:endParaRPr lang="zh-CN" altLang="en-US" b="1" kern="0" dirty="0">
              <a:solidFill>
                <a:schemeClr val="tx1">
                  <a:lumMod val="75000"/>
                  <a:lumOff val="25000"/>
                </a:schemeClr>
              </a:solidFill>
              <a:ea typeface="微软雅黑" panose="020B0503020204020204" pitchFamily="34" charset="-122"/>
            </a:endParaRPr>
          </a:p>
        </p:txBody>
      </p:sp>
      <p:sp>
        <p:nvSpPr>
          <p:cNvPr id="31" name="椭圆 30"/>
          <p:cNvSpPr/>
          <p:nvPr/>
        </p:nvSpPr>
        <p:spPr>
          <a:xfrm>
            <a:off x="7035800" y="4419434"/>
            <a:ext cx="88900" cy="97078"/>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p:txBody>
          <a:bodyPr/>
          <a:lstStyle/>
          <a:p>
            <a:r>
              <a:rPr kumimoji="1" lang="en-US" altLang="zh-CN" dirty="0"/>
              <a:t>01</a:t>
            </a:r>
            <a:endParaRPr kumimoji="1" lang="zh-CN" altLang="en-US" dirty="0"/>
          </a:p>
        </p:txBody>
      </p:sp>
      <p:sp>
        <p:nvSpPr>
          <p:cNvPr id="3" name="文本占位符 2"/>
          <p:cNvSpPr>
            <a:spLocks noGrp="1"/>
          </p:cNvSpPr>
          <p:nvPr>
            <p:ph type="body" sz="quarter" idx="13"/>
          </p:nvPr>
        </p:nvSpPr>
        <p:spPr/>
        <p:txBody>
          <a:bodyPr/>
          <a:lstStyle/>
          <a:p>
            <a:r>
              <a:rPr kumimoji="1" lang="zh-CN" altLang="en-US" dirty="0"/>
              <a:t>选题背景</a:t>
            </a:r>
            <a:endParaRPr kumimoji="1" lang="zh-CN" altLang="en-US" dirty="0"/>
          </a:p>
        </p:txBody>
      </p:sp>
      <p:grpSp>
        <p:nvGrpSpPr>
          <p:cNvPr id="9" name="组 8"/>
          <p:cNvGrpSpPr/>
          <p:nvPr/>
        </p:nvGrpSpPr>
        <p:grpSpPr>
          <a:xfrm>
            <a:off x="1110083" y="3467728"/>
            <a:ext cx="3073400" cy="2447880"/>
            <a:chOff x="970383" y="3467728"/>
            <a:chExt cx="3073400" cy="2447880"/>
          </a:xfrm>
        </p:grpSpPr>
        <p:sp>
          <p:nvSpPr>
            <p:cNvPr id="5" name="矩形 4"/>
            <p:cNvSpPr/>
            <p:nvPr/>
          </p:nvSpPr>
          <p:spPr>
            <a:xfrm>
              <a:off x="970383" y="3467728"/>
              <a:ext cx="3073400" cy="2447880"/>
            </a:xfrm>
            <a:prstGeom prst="rect">
              <a:avLst/>
            </a:prstGeom>
            <a:solidFill>
              <a:schemeClr val="bg1"/>
            </a:solidFill>
            <a:ln>
              <a:noFill/>
            </a:ln>
            <a:effectLst>
              <a:outerShdw blurRad="88900" sx="102000" sy="102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p>
          </p:txBody>
        </p:sp>
        <p:sp>
          <p:nvSpPr>
            <p:cNvPr id="19" name="矩形 18"/>
            <p:cNvSpPr/>
            <p:nvPr/>
          </p:nvSpPr>
          <p:spPr>
            <a:xfrm>
              <a:off x="1108178" y="4171308"/>
              <a:ext cx="2830195" cy="1516380"/>
            </a:xfrm>
            <a:prstGeom prst="rect">
              <a:avLst/>
            </a:prstGeom>
            <a:noFill/>
          </p:spPr>
          <p:txBody>
            <a:bodyPr wrap="square" numCol="1" spcCol="360000">
              <a:spAutoFit/>
            </a:bodyPr>
            <a:lstStyle/>
            <a:p>
              <a:pPr defTabSz="608965">
                <a:lnSpc>
                  <a:spcPct val="130000"/>
                </a:lnSpc>
              </a:pP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sym typeface="+mn-ea"/>
                </a:rPr>
                <a:t>在国外大型社区网站FACEBOOK、视频分享网站YOUTUBE、谷歌和微软等网站，都已经使用html5作为默认技术，它的优点就是省电，流畅和清晰，因为采用了统一的国际标准H.264，国内已经出现手机html5视频网站</a:t>
              </a:r>
              <a:endPar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0" name="矩形 19"/>
            <p:cNvSpPr/>
            <p:nvPr/>
          </p:nvSpPr>
          <p:spPr>
            <a:xfrm>
              <a:off x="1643821" y="3718876"/>
              <a:ext cx="1582420" cy="447675"/>
            </a:xfrm>
            <a:prstGeom prst="rect">
              <a:avLst/>
            </a:prstGeom>
            <a:noFill/>
          </p:spPr>
          <p:txBody>
            <a:bodyPr wrap="none">
              <a:spAutoFit/>
            </a:bodyPr>
            <a:lstStyle/>
            <a:p>
              <a:pPr algn="ctr" defTabSz="1218565">
                <a:lnSpc>
                  <a:spcPct val="130000"/>
                </a:lnSpc>
                <a:defRPr/>
              </a:pPr>
              <a:r>
                <a:rPr lang="en-US" altLang="zh-CN" b="1" kern="0" dirty="0">
                  <a:solidFill>
                    <a:schemeClr val="tx1">
                      <a:lumMod val="75000"/>
                      <a:lumOff val="25000"/>
                    </a:schemeClr>
                  </a:solidFill>
                  <a:ea typeface="微软雅黑" panose="020B0503020204020204" pitchFamily="34" charset="-122"/>
                  <a:sym typeface="+mn-ea"/>
                </a:rPr>
                <a:t>4.</a:t>
              </a:r>
              <a:r>
                <a:rPr lang="zh-CN" altLang="en-US" b="1" kern="0" dirty="0">
                  <a:solidFill>
                    <a:schemeClr val="tx1">
                      <a:lumMod val="75000"/>
                      <a:lumOff val="25000"/>
                    </a:schemeClr>
                  </a:solidFill>
                  <a:ea typeface="微软雅黑" panose="020B0503020204020204" pitchFamily="34" charset="-122"/>
                  <a:sym typeface="+mn-ea"/>
                </a:rPr>
                <a:t> HTML5视频</a:t>
              </a:r>
              <a:endParaRPr lang="en-US" altLang="zh-CN" b="1" kern="0" dirty="0">
                <a:solidFill>
                  <a:schemeClr val="tx1">
                    <a:lumMod val="75000"/>
                    <a:lumOff val="25000"/>
                  </a:schemeClr>
                </a:solidFill>
                <a:ea typeface="微软雅黑" panose="020B0503020204020204" pitchFamily="34" charset="-122"/>
              </a:endParaRPr>
            </a:p>
          </p:txBody>
        </p:sp>
      </p:grpSp>
      <p:pic>
        <p:nvPicPr>
          <p:cNvPr id="16" name="图片 15" descr="C:\Users\Administrator\Desktop\timg_看图王.jpgtimg_看图王"/>
          <p:cNvPicPr>
            <a:picLocks noChangeAspect="1"/>
          </p:cNvPicPr>
          <p:nvPr/>
        </p:nvPicPr>
        <p:blipFill rotWithShape="1">
          <a:blip r:embed="rId1"/>
          <a:srcRect/>
          <a:stretch>
            <a:fillRect/>
          </a:stretch>
        </p:blipFill>
        <p:spPr>
          <a:xfrm>
            <a:off x="1702220" y="1420880"/>
            <a:ext cx="1889125" cy="1884045"/>
          </a:xfrm>
          <a:prstGeom prst="ellipse">
            <a:avLst/>
          </a:prstGeom>
        </p:spPr>
      </p:pic>
      <p:sp>
        <p:nvSpPr>
          <p:cNvPr id="4" name="椭圆 3"/>
          <p:cNvSpPr/>
          <p:nvPr/>
        </p:nvSpPr>
        <p:spPr>
          <a:xfrm>
            <a:off x="2437233" y="3183534"/>
            <a:ext cx="419100" cy="419100"/>
          </a:xfrm>
          <a:prstGeom prst="ellipse">
            <a:avLst/>
          </a:prstGeom>
          <a:solidFill>
            <a:schemeClr val="accent1">
              <a:lumMod val="75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37" name="组 36"/>
          <p:cNvGrpSpPr/>
          <p:nvPr/>
        </p:nvGrpSpPr>
        <p:grpSpPr>
          <a:xfrm>
            <a:off x="4545059" y="3467728"/>
            <a:ext cx="3073400" cy="2447880"/>
            <a:chOff x="970383" y="3467728"/>
            <a:chExt cx="3073400" cy="2447880"/>
          </a:xfrm>
        </p:grpSpPr>
        <p:sp>
          <p:nvSpPr>
            <p:cNvPr id="40" name="矩形 39"/>
            <p:cNvSpPr/>
            <p:nvPr/>
          </p:nvSpPr>
          <p:spPr>
            <a:xfrm>
              <a:off x="970383" y="3467728"/>
              <a:ext cx="3073400" cy="2447880"/>
            </a:xfrm>
            <a:prstGeom prst="rect">
              <a:avLst/>
            </a:prstGeom>
            <a:solidFill>
              <a:schemeClr val="bg1"/>
            </a:solidFill>
            <a:ln>
              <a:noFill/>
            </a:ln>
            <a:effectLst>
              <a:outerShdw blurRad="88900" sx="102000" sy="102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p>
          </p:txBody>
        </p:sp>
        <p:sp>
          <p:nvSpPr>
            <p:cNvPr id="41" name="矩形 40"/>
            <p:cNvSpPr/>
            <p:nvPr/>
          </p:nvSpPr>
          <p:spPr>
            <a:xfrm>
              <a:off x="1156438" y="4171308"/>
              <a:ext cx="2700655" cy="1516380"/>
            </a:xfrm>
            <a:prstGeom prst="rect">
              <a:avLst/>
            </a:prstGeom>
            <a:noFill/>
          </p:spPr>
          <p:txBody>
            <a:bodyPr wrap="square" numCol="1" spcCol="360000">
              <a:spAutoFit/>
            </a:bodyPr>
            <a:lstStyle/>
            <a:p>
              <a:pPr defTabSz="608965">
                <a:lnSpc>
                  <a:spcPct val="130000"/>
                </a:lnSpc>
              </a:pP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sym typeface="+mn-ea"/>
                </a:rPr>
                <a:t>以three.js，c3dl、glge和webgl为主的几个开源html5 3d网页应用框架，已经被多个网站使用和传播，它们的发展将使得网页3d应用进入全新的时代，将会推动页游的可持续发展和技术标准的统一。</a:t>
              </a:r>
              <a:endPar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42" name="矩形 41"/>
            <p:cNvSpPr/>
            <p:nvPr/>
          </p:nvSpPr>
          <p:spPr>
            <a:xfrm>
              <a:off x="1780981" y="3718876"/>
              <a:ext cx="1468755" cy="803910"/>
            </a:xfrm>
            <a:prstGeom prst="rect">
              <a:avLst/>
            </a:prstGeom>
            <a:noFill/>
          </p:spPr>
          <p:txBody>
            <a:bodyPr wrap="none">
              <a:spAutoFit/>
            </a:bodyPr>
            <a:lstStyle/>
            <a:p>
              <a:pPr algn="l" defTabSz="1218565">
                <a:lnSpc>
                  <a:spcPct val="130000"/>
                </a:lnSpc>
                <a:defRPr/>
              </a:pPr>
              <a:r>
                <a:rPr lang="en-US" altLang="zh-CN" b="1" kern="0" dirty="0">
                  <a:solidFill>
                    <a:schemeClr val="tx1">
                      <a:lumMod val="75000"/>
                      <a:lumOff val="25000"/>
                    </a:schemeClr>
                  </a:solidFill>
                  <a:ea typeface="微软雅黑" panose="020B0503020204020204" pitchFamily="34" charset="-122"/>
                  <a:sym typeface="+mn-ea"/>
                </a:rPr>
                <a:t>5</a:t>
              </a:r>
              <a:r>
                <a:rPr lang="zh-CN" altLang="en-US" b="1" kern="0" dirty="0">
                  <a:solidFill>
                    <a:schemeClr val="tx1">
                      <a:lumMod val="75000"/>
                      <a:lumOff val="25000"/>
                    </a:schemeClr>
                  </a:solidFill>
                  <a:ea typeface="微软雅黑" panose="020B0503020204020204" pitchFamily="34" charset="-122"/>
                  <a:sym typeface="+mn-ea"/>
                </a:rPr>
                <a:t>. HTML5 3d</a:t>
              </a:r>
              <a:endParaRPr lang="zh-CN" altLang="en-US" b="1" kern="0" dirty="0">
                <a:solidFill>
                  <a:schemeClr val="tx1">
                    <a:lumMod val="75000"/>
                    <a:lumOff val="25000"/>
                  </a:schemeClr>
                </a:solidFill>
                <a:ea typeface="微软雅黑" panose="020B0503020204020204" pitchFamily="34" charset="-122"/>
              </a:endParaRPr>
            </a:p>
            <a:p>
              <a:pPr defTabSz="1218565">
                <a:lnSpc>
                  <a:spcPct val="130000"/>
                </a:lnSpc>
                <a:defRPr/>
              </a:pPr>
              <a:endParaRPr lang="en-US" altLang="zh-CN" b="1" kern="0" dirty="0">
                <a:solidFill>
                  <a:schemeClr val="tx1">
                    <a:lumMod val="75000"/>
                    <a:lumOff val="25000"/>
                  </a:schemeClr>
                </a:solidFill>
                <a:ea typeface="微软雅黑" panose="020B0503020204020204" pitchFamily="34" charset="-122"/>
              </a:endParaRPr>
            </a:p>
          </p:txBody>
        </p:sp>
      </p:grpSp>
      <p:pic>
        <p:nvPicPr>
          <p:cNvPr id="38" name="图片 37" descr="C:\Users\Administrator\Desktop\YW0L9H[U2V}`ZG`)H][2VOR.pngYW0L9H[U2V}`ZG`)H][2VOR"/>
          <p:cNvPicPr>
            <a:picLocks noChangeAspect="1"/>
          </p:cNvPicPr>
          <p:nvPr/>
        </p:nvPicPr>
        <p:blipFill rotWithShape="1">
          <a:blip r:embed="rId2"/>
          <a:srcRect/>
          <a:stretch>
            <a:fillRect/>
          </a:stretch>
        </p:blipFill>
        <p:spPr>
          <a:xfrm>
            <a:off x="5051578" y="1335473"/>
            <a:ext cx="2060362" cy="2054860"/>
          </a:xfrm>
          <a:prstGeom prst="ellipse">
            <a:avLst/>
          </a:prstGeom>
        </p:spPr>
      </p:pic>
      <p:sp>
        <p:nvSpPr>
          <p:cNvPr id="39" name="椭圆 38"/>
          <p:cNvSpPr/>
          <p:nvPr/>
        </p:nvSpPr>
        <p:spPr>
          <a:xfrm>
            <a:off x="5872209" y="3183534"/>
            <a:ext cx="419100" cy="419100"/>
          </a:xfrm>
          <a:prstGeom prst="ellipse">
            <a:avLst/>
          </a:prstGeom>
          <a:solidFill>
            <a:schemeClr val="accent1">
              <a:lumMod val="75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44" name="组 43"/>
          <p:cNvGrpSpPr/>
          <p:nvPr/>
        </p:nvGrpSpPr>
        <p:grpSpPr>
          <a:xfrm>
            <a:off x="7980034" y="3467728"/>
            <a:ext cx="3073400" cy="2447880"/>
            <a:chOff x="970383" y="3467728"/>
            <a:chExt cx="3073400" cy="2447880"/>
          </a:xfrm>
        </p:grpSpPr>
        <p:sp>
          <p:nvSpPr>
            <p:cNvPr id="47" name="矩形 46"/>
            <p:cNvSpPr/>
            <p:nvPr/>
          </p:nvSpPr>
          <p:spPr>
            <a:xfrm>
              <a:off x="970383" y="3467728"/>
              <a:ext cx="3073400" cy="2447880"/>
            </a:xfrm>
            <a:prstGeom prst="rect">
              <a:avLst/>
            </a:prstGeom>
            <a:solidFill>
              <a:schemeClr val="bg1"/>
            </a:solidFill>
            <a:ln>
              <a:noFill/>
            </a:ln>
            <a:effectLst>
              <a:outerShdw blurRad="88900" sx="102000" sy="102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p>
          </p:txBody>
        </p:sp>
        <p:sp>
          <p:nvSpPr>
            <p:cNvPr id="48" name="矩形 47"/>
            <p:cNvSpPr/>
            <p:nvPr/>
          </p:nvSpPr>
          <p:spPr>
            <a:xfrm>
              <a:off x="1091668" y="4171308"/>
              <a:ext cx="2789555" cy="1278890"/>
            </a:xfrm>
            <a:prstGeom prst="rect">
              <a:avLst/>
            </a:prstGeom>
            <a:noFill/>
          </p:spPr>
          <p:txBody>
            <a:bodyPr wrap="square" numCol="1" spcCol="360000">
              <a:spAutoFit/>
            </a:bodyPr>
            <a:lstStyle/>
            <a:p>
              <a:pPr defTabSz="608965">
                <a:lnSpc>
                  <a:spcPct val="130000"/>
                </a:lnSpc>
              </a:pP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sym typeface="+mn-ea"/>
                </a:rPr>
                <a:t>相信大家都或多或少的玩过html5游戏，这类游戏小巧和流畅，画面质量相当高，而且操作容易方便，即使在手机上也能够像电脑上一样玩，甚至借助触摸屏优势，比在PC电脑更具操作性</a:t>
              </a: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sym typeface="+mn-ea"/>
                </a:rPr>
                <a:t>.</a:t>
              </a:r>
              <a:endPar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49" name="矩形 48"/>
            <p:cNvSpPr/>
            <p:nvPr/>
          </p:nvSpPr>
          <p:spPr>
            <a:xfrm>
              <a:off x="1742881" y="3718876"/>
              <a:ext cx="1582420" cy="447675"/>
            </a:xfrm>
            <a:prstGeom prst="rect">
              <a:avLst/>
            </a:prstGeom>
            <a:noFill/>
          </p:spPr>
          <p:txBody>
            <a:bodyPr wrap="none">
              <a:spAutoFit/>
            </a:bodyPr>
            <a:lstStyle/>
            <a:p>
              <a:pPr algn="l" defTabSz="1218565">
                <a:lnSpc>
                  <a:spcPct val="130000"/>
                </a:lnSpc>
                <a:defRPr/>
              </a:pPr>
              <a:r>
                <a:rPr lang="en-US" altLang="zh-CN" b="1" kern="0" dirty="0">
                  <a:solidFill>
                    <a:schemeClr val="tx1">
                      <a:lumMod val="75000"/>
                      <a:lumOff val="25000"/>
                    </a:schemeClr>
                  </a:solidFill>
                  <a:ea typeface="微软雅黑" panose="020B0503020204020204" pitchFamily="34" charset="-122"/>
                  <a:sym typeface="+mn-ea"/>
                </a:rPr>
                <a:t>6</a:t>
              </a:r>
              <a:r>
                <a:rPr lang="zh-CN" altLang="en-US" b="1" kern="0" dirty="0">
                  <a:solidFill>
                    <a:schemeClr val="tx1">
                      <a:lumMod val="75000"/>
                      <a:lumOff val="25000"/>
                    </a:schemeClr>
                  </a:solidFill>
                  <a:ea typeface="微软雅黑" panose="020B0503020204020204" pitchFamily="34" charset="-122"/>
                  <a:sym typeface="+mn-ea"/>
                </a:rPr>
                <a:t>. HTML5游戏</a:t>
              </a:r>
              <a:endParaRPr lang="en-US" altLang="zh-CN" b="1" kern="0" dirty="0">
                <a:solidFill>
                  <a:schemeClr val="tx1">
                    <a:lumMod val="75000"/>
                    <a:lumOff val="25000"/>
                  </a:schemeClr>
                </a:solidFill>
                <a:ea typeface="微软雅黑" panose="020B0503020204020204" pitchFamily="34" charset="-122"/>
              </a:endParaRPr>
            </a:p>
          </p:txBody>
        </p:sp>
      </p:grpSp>
      <p:pic>
        <p:nvPicPr>
          <p:cNvPr id="45" name="图片 44" descr="C:\Users\Administrator\Desktop\9e3df8dcd100baa1a05927744510b912c9fc2e83_看图王.jpg9e3df8dcd100baa1a05927744510b912c9fc2e83_看图王"/>
          <p:cNvPicPr>
            <a:picLocks noChangeAspect="1"/>
          </p:cNvPicPr>
          <p:nvPr/>
        </p:nvPicPr>
        <p:blipFill rotWithShape="1">
          <a:blip r:embed="rId3"/>
          <a:srcRect/>
          <a:stretch>
            <a:fillRect/>
          </a:stretch>
        </p:blipFill>
        <p:spPr>
          <a:xfrm>
            <a:off x="8594396" y="1444375"/>
            <a:ext cx="1844675" cy="1837055"/>
          </a:xfrm>
          <a:prstGeom prst="ellipse">
            <a:avLst/>
          </a:prstGeom>
        </p:spPr>
      </p:pic>
      <p:sp>
        <p:nvSpPr>
          <p:cNvPr id="46" name="椭圆 45"/>
          <p:cNvSpPr/>
          <p:nvPr/>
        </p:nvSpPr>
        <p:spPr>
          <a:xfrm>
            <a:off x="9307184" y="3183534"/>
            <a:ext cx="419100" cy="419100"/>
          </a:xfrm>
          <a:prstGeom prst="ellipse">
            <a:avLst/>
          </a:prstGeom>
          <a:solidFill>
            <a:schemeClr val="accent1">
              <a:lumMod val="75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p:txBody>
          <a:bodyPr/>
          <a:lstStyle/>
          <a:p>
            <a:r>
              <a:rPr kumimoji="1" lang="en-US" altLang="zh-CN" dirty="0"/>
              <a:t>01</a:t>
            </a:r>
            <a:endParaRPr kumimoji="1" lang="zh-CN" altLang="en-US" dirty="0"/>
          </a:p>
        </p:txBody>
      </p:sp>
      <p:sp>
        <p:nvSpPr>
          <p:cNvPr id="3" name="文本占位符 2"/>
          <p:cNvSpPr>
            <a:spLocks noGrp="1"/>
          </p:cNvSpPr>
          <p:nvPr>
            <p:ph type="body" sz="quarter" idx="13"/>
          </p:nvPr>
        </p:nvSpPr>
        <p:spPr/>
        <p:txBody>
          <a:bodyPr/>
          <a:lstStyle/>
          <a:p>
            <a:r>
              <a:rPr kumimoji="1" lang="zh-CN" altLang="en-US" dirty="0"/>
              <a:t>选题背景</a:t>
            </a:r>
            <a:endParaRPr kumimoji="1" lang="zh-CN" altLang="en-US" dirty="0"/>
          </a:p>
        </p:txBody>
      </p:sp>
      <p:sp>
        <p:nvSpPr>
          <p:cNvPr id="4" name="矩形 3"/>
          <p:cNvSpPr/>
          <p:nvPr/>
        </p:nvSpPr>
        <p:spPr>
          <a:xfrm>
            <a:off x="1524000" y="1551940"/>
            <a:ext cx="3007995" cy="7810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矩形 4"/>
          <p:cNvSpPr/>
          <p:nvPr/>
        </p:nvSpPr>
        <p:spPr>
          <a:xfrm>
            <a:off x="1524000" y="2451100"/>
            <a:ext cx="8793480" cy="725170"/>
          </a:xfrm>
          <a:prstGeom prst="rect">
            <a:avLst/>
          </a:prstGeom>
          <a:noFill/>
        </p:spPr>
        <p:txBody>
          <a:bodyPr wrap="square" numCol="1" spcCol="360000">
            <a:spAutoFit/>
          </a:bodyPr>
          <a:lstStyle/>
          <a:p>
            <a:pPr defTabSz="608965">
              <a:lnSpc>
                <a:spcPct val="130000"/>
              </a:lnSpc>
            </a:pP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该毕业设计是以北京师范大学珠海分校为人文背景</a:t>
            </a: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使用</a:t>
            </a: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rPr>
              <a:t>html5,css3,</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以及</a:t>
            </a: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rPr>
              <a:t>javascript,jquery</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等技术展开制作的</a:t>
            </a: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rPr>
              <a:t>.</a:t>
            </a:r>
            <a:endPar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6" name="矩形 5"/>
          <p:cNvSpPr/>
          <p:nvPr/>
        </p:nvSpPr>
        <p:spPr>
          <a:xfrm>
            <a:off x="1524000" y="1846580"/>
            <a:ext cx="3850640" cy="487680"/>
          </a:xfrm>
          <a:prstGeom prst="rect">
            <a:avLst/>
          </a:prstGeom>
          <a:noFill/>
        </p:spPr>
        <p:txBody>
          <a:bodyPr wrap="none">
            <a:spAutoFit/>
          </a:bodyPr>
          <a:lstStyle/>
          <a:p>
            <a:pPr algn="l" defTabSz="1218565">
              <a:lnSpc>
                <a:spcPct val="130000"/>
              </a:lnSpc>
              <a:defRPr/>
            </a:pPr>
            <a:r>
              <a:rPr lang="zh-CN" altLang="en-US" sz="2000" b="1" kern="0" dirty="0">
                <a:solidFill>
                  <a:schemeClr val="tx1">
                    <a:lumMod val="75000"/>
                    <a:lumOff val="25000"/>
                  </a:schemeClr>
                </a:solidFill>
                <a:ea typeface="微软雅黑" panose="020B0503020204020204" pitchFamily="34" charset="-122"/>
              </a:rPr>
              <a:t>该论文主要以</a:t>
            </a:r>
            <a:r>
              <a:rPr lang="en-US" altLang="zh-CN" sz="2000" b="1" kern="0" dirty="0">
                <a:solidFill>
                  <a:schemeClr val="tx1">
                    <a:lumMod val="75000"/>
                    <a:lumOff val="25000"/>
                  </a:schemeClr>
                </a:solidFill>
                <a:ea typeface="微软雅黑" panose="020B0503020204020204" pitchFamily="34" charset="-122"/>
              </a:rPr>
              <a:t>h5</a:t>
            </a:r>
            <a:r>
              <a:rPr lang="zh-CN" altLang="en-US" sz="2000" b="1" kern="0" dirty="0">
                <a:solidFill>
                  <a:schemeClr val="tx1">
                    <a:lumMod val="75000"/>
                    <a:lumOff val="25000"/>
                  </a:schemeClr>
                </a:solidFill>
                <a:ea typeface="微软雅黑" panose="020B0503020204020204" pitchFamily="34" charset="-122"/>
              </a:rPr>
              <a:t>的</a:t>
            </a:r>
            <a:r>
              <a:rPr lang="en-US" altLang="zh-CN" sz="2000" b="1" kern="0" dirty="0">
                <a:solidFill>
                  <a:schemeClr val="tx1">
                    <a:lumMod val="75000"/>
                    <a:lumOff val="25000"/>
                  </a:schemeClr>
                </a:solidFill>
                <a:ea typeface="微软雅黑" panose="020B0503020204020204" pitchFamily="34" charset="-122"/>
              </a:rPr>
              <a:t>:</a:t>
            </a:r>
            <a:r>
              <a:rPr lang="zh-CN" altLang="en-US" sz="2000" b="1" kern="0" dirty="0">
                <a:solidFill>
                  <a:schemeClr val="tx1">
                    <a:lumMod val="75000"/>
                    <a:lumOff val="25000"/>
                  </a:schemeClr>
                </a:solidFill>
                <a:ea typeface="微软雅黑" panose="020B0503020204020204" pitchFamily="34" charset="-122"/>
              </a:rPr>
              <a:t>动画</a:t>
            </a:r>
            <a:r>
              <a:rPr lang="zh-CN" altLang="en-US" sz="2000" b="1" kern="0" dirty="0">
                <a:solidFill>
                  <a:schemeClr val="tx1">
                    <a:lumMod val="75000"/>
                    <a:lumOff val="25000"/>
                  </a:schemeClr>
                </a:solidFill>
                <a:ea typeface="微软雅黑" panose="020B0503020204020204" pitchFamily="34" charset="-122"/>
                <a:sym typeface="+mn-ea"/>
              </a:rPr>
              <a:t>优势</a:t>
            </a:r>
            <a:r>
              <a:rPr lang="zh-CN" altLang="en-US" sz="2000" b="1" kern="0" dirty="0">
                <a:solidFill>
                  <a:schemeClr val="tx1">
                    <a:lumMod val="75000"/>
                    <a:lumOff val="25000"/>
                  </a:schemeClr>
                </a:solidFill>
                <a:ea typeface="微软雅黑" panose="020B0503020204020204" pitchFamily="34" charset="-122"/>
              </a:rPr>
              <a:t>展开</a:t>
            </a:r>
            <a:endParaRPr lang="zh-CN" altLang="en-US" sz="2000" b="1" kern="0" dirty="0">
              <a:solidFill>
                <a:schemeClr val="tx1">
                  <a:lumMod val="75000"/>
                  <a:lumOff val="25000"/>
                </a:schemeClr>
              </a:solidFill>
              <a:ea typeface="微软雅黑" panose="020B0503020204020204" pitchFamily="34" charset="-122"/>
            </a:endParaRPr>
          </a:p>
        </p:txBody>
      </p:sp>
      <p:sp>
        <p:nvSpPr>
          <p:cNvPr id="7" name="矩形 6"/>
          <p:cNvSpPr/>
          <p:nvPr/>
        </p:nvSpPr>
        <p:spPr>
          <a:xfrm>
            <a:off x="1524000" y="3381375"/>
            <a:ext cx="8662035" cy="1042035"/>
          </a:xfrm>
          <a:prstGeom prst="rect">
            <a:avLst/>
          </a:prstGeom>
          <a:noFill/>
        </p:spPr>
        <p:txBody>
          <a:bodyPr wrap="square" numCol="1" spcCol="360000">
            <a:spAutoFit/>
          </a:bodyPr>
          <a:p>
            <a:pPr defTabSz="608965">
              <a:lnSpc>
                <a:spcPct val="130000"/>
              </a:lnSpc>
            </a:pP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rPr>
              <a:t>该北师珠网站的电子杂志不是代替北师珠现有官网的功能，而是以一种艺术动画的形式展示北师珠的地标性建筑，还有北师珠特有的绿色环境和动植物，并且在介绍以上 几方面的同时穿插进北师珠“十年树木 百年树人”的育人理念。</a:t>
            </a:r>
            <a:endPar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8" name="矩形 7"/>
          <p:cNvSpPr/>
          <p:nvPr/>
        </p:nvSpPr>
        <p:spPr>
          <a:xfrm>
            <a:off x="1536700" y="4818380"/>
            <a:ext cx="8793480" cy="725170"/>
          </a:xfrm>
          <a:prstGeom prst="rect">
            <a:avLst/>
          </a:prstGeom>
          <a:noFill/>
        </p:spPr>
        <p:txBody>
          <a:bodyPr wrap="square" numCol="1" spcCol="360000">
            <a:spAutoFit/>
          </a:bodyPr>
          <a:p>
            <a:pPr defTabSz="608965">
              <a:lnSpc>
                <a:spcPct val="130000"/>
              </a:lnSpc>
            </a:pPr>
            <a:r>
              <a:rPr lang="zh-CN" sz="1600" dirty="0">
                <a:solidFill>
                  <a:schemeClr val="tx1">
                    <a:lumMod val="75000"/>
                    <a:lumOff val="25000"/>
                  </a:schemeClr>
                </a:solidFill>
                <a:latin typeface="微软雅黑" panose="020B0503020204020204" pitchFamily="34" charset="-122"/>
                <a:ea typeface="微软雅黑" panose="020B0503020204020204" pitchFamily="34" charset="-122"/>
              </a:rPr>
              <a:t>动画的展示方式能</a:t>
            </a:r>
            <a:r>
              <a:rPr sz="1600" dirty="0">
                <a:solidFill>
                  <a:schemeClr val="tx1">
                    <a:lumMod val="75000"/>
                    <a:lumOff val="25000"/>
                  </a:schemeClr>
                </a:solidFill>
                <a:latin typeface="微软雅黑" panose="020B0503020204020204" pitchFamily="34" charset="-122"/>
                <a:ea typeface="微软雅黑" panose="020B0503020204020204" pitchFamily="34" charset="-122"/>
              </a:rPr>
              <a:t>带给界面娱乐性，而动画的叙事能力，无论是夸张的还是微妙的，都可以为一个沉闷的界面增加情感联系。</a:t>
            </a:r>
            <a:endParaRPr sz="1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p:txBody>
          <a:bodyPr/>
          <a:lstStyle/>
          <a:p>
            <a:r>
              <a:rPr kumimoji="1" lang="en-US" altLang="zh-CN" dirty="0"/>
              <a:t>02</a:t>
            </a:r>
            <a:endParaRPr kumimoji="1" lang="zh-CN" altLang="en-US" dirty="0"/>
          </a:p>
        </p:txBody>
      </p:sp>
      <p:sp>
        <p:nvSpPr>
          <p:cNvPr id="3" name="文本占位符 2"/>
          <p:cNvSpPr>
            <a:spLocks noGrp="1"/>
          </p:cNvSpPr>
          <p:nvPr>
            <p:ph type="body" sz="quarter" idx="13"/>
          </p:nvPr>
        </p:nvSpPr>
        <p:spPr/>
        <p:txBody>
          <a:bodyPr/>
          <a:lstStyle/>
          <a:p>
            <a:r>
              <a:rPr kumimoji="1" lang="zh-CN" altLang="en-US" dirty="0"/>
              <a:t>论文结构</a:t>
            </a:r>
            <a:endParaRPr kumimoji="1"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p:txBody>
          <a:bodyPr/>
          <a:lstStyle/>
          <a:p>
            <a:r>
              <a:rPr kumimoji="1" lang="en-US" altLang="zh-CN" dirty="0"/>
              <a:t>02</a:t>
            </a:r>
            <a:endParaRPr kumimoji="1" lang="zh-CN" altLang="en-US" dirty="0"/>
          </a:p>
        </p:txBody>
      </p:sp>
      <p:sp>
        <p:nvSpPr>
          <p:cNvPr id="3" name="文本占位符 2"/>
          <p:cNvSpPr>
            <a:spLocks noGrp="1"/>
          </p:cNvSpPr>
          <p:nvPr>
            <p:ph type="body" sz="quarter" idx="13"/>
          </p:nvPr>
        </p:nvSpPr>
        <p:spPr/>
        <p:txBody>
          <a:bodyPr/>
          <a:lstStyle/>
          <a:p>
            <a:r>
              <a:rPr kumimoji="1" lang="zh-CN" altLang="en-US" dirty="0"/>
              <a:t>论文结构</a:t>
            </a:r>
            <a:endParaRPr kumimoji="1" lang="zh-CN" altLang="en-US" dirty="0"/>
          </a:p>
        </p:txBody>
      </p:sp>
      <p:grpSp>
        <p:nvGrpSpPr>
          <p:cNvPr id="17" name="组 16"/>
          <p:cNvGrpSpPr/>
          <p:nvPr/>
        </p:nvGrpSpPr>
        <p:grpSpPr>
          <a:xfrm>
            <a:off x="5355341" y="2589245"/>
            <a:ext cx="1679512" cy="1679510"/>
            <a:chOff x="5256244" y="2589245"/>
            <a:chExt cx="1679512" cy="1679510"/>
          </a:xfrm>
        </p:grpSpPr>
        <p:sp>
          <p:nvSpPr>
            <p:cNvPr id="4" name="椭圆 3"/>
            <p:cNvSpPr/>
            <p:nvPr/>
          </p:nvSpPr>
          <p:spPr>
            <a:xfrm>
              <a:off x="5256244" y="2589245"/>
              <a:ext cx="1679512" cy="1679510"/>
            </a:xfrm>
            <a:prstGeom prst="ellipse">
              <a:avLst/>
            </a:prstGeom>
            <a:solidFill>
              <a:schemeClr val="bg1"/>
            </a:solid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p>
          </p:txBody>
        </p:sp>
        <p:grpSp>
          <p:nvGrpSpPr>
            <p:cNvPr id="5" name="组合 22"/>
            <p:cNvGrpSpPr/>
            <p:nvPr/>
          </p:nvGrpSpPr>
          <p:grpSpPr>
            <a:xfrm>
              <a:off x="5603727" y="3042576"/>
              <a:ext cx="984545" cy="772848"/>
              <a:chOff x="3654425" y="5089525"/>
              <a:chExt cx="1860550" cy="1460500"/>
            </a:xfrm>
            <a:solidFill>
              <a:schemeClr val="accent2">
                <a:lumMod val="75000"/>
              </a:schemeClr>
            </a:solidFill>
          </p:grpSpPr>
          <p:sp>
            <p:nvSpPr>
              <p:cNvPr id="6" name="Freeform 12"/>
              <p:cNvSpPr>
                <a:spLocks noEditPoints="1"/>
              </p:cNvSpPr>
              <p:nvPr/>
            </p:nvSpPr>
            <p:spPr bwMode="auto">
              <a:xfrm>
                <a:off x="3654425" y="5089525"/>
                <a:ext cx="1860550" cy="1460500"/>
              </a:xfrm>
              <a:custGeom>
                <a:avLst/>
                <a:gdLst>
                  <a:gd name="T0" fmla="*/ 2372 w 2506"/>
                  <a:gd name="T1" fmla="*/ 1716 h 1970"/>
                  <a:gd name="T2" fmla="*/ 2372 w 2506"/>
                  <a:gd name="T3" fmla="*/ 1716 h 1970"/>
                  <a:gd name="T4" fmla="*/ 1858 w 2506"/>
                  <a:gd name="T5" fmla="*/ 1575 h 1970"/>
                  <a:gd name="T6" fmla="*/ 1818 w 2506"/>
                  <a:gd name="T7" fmla="*/ 1576 h 1970"/>
                  <a:gd name="T8" fmla="*/ 1323 w 2506"/>
                  <a:gd name="T9" fmla="*/ 1715 h 1970"/>
                  <a:gd name="T10" fmla="*/ 1323 w 2506"/>
                  <a:gd name="T11" fmla="*/ 308 h 1970"/>
                  <a:gd name="T12" fmla="*/ 1847 w 2506"/>
                  <a:gd name="T13" fmla="*/ 133 h 1970"/>
                  <a:gd name="T14" fmla="*/ 2372 w 2506"/>
                  <a:gd name="T15" fmla="*/ 310 h 1970"/>
                  <a:gd name="T16" fmla="*/ 2372 w 2506"/>
                  <a:gd name="T17" fmla="*/ 1716 h 1970"/>
                  <a:gd name="T18" fmla="*/ 1182 w 2506"/>
                  <a:gd name="T19" fmla="*/ 1715 h 1970"/>
                  <a:gd name="T20" fmla="*/ 1182 w 2506"/>
                  <a:gd name="T21" fmla="*/ 1715 h 1970"/>
                  <a:gd name="T22" fmla="*/ 688 w 2506"/>
                  <a:gd name="T23" fmla="*/ 1576 h 1970"/>
                  <a:gd name="T24" fmla="*/ 647 w 2506"/>
                  <a:gd name="T25" fmla="*/ 1575 h 1970"/>
                  <a:gd name="T26" fmla="*/ 133 w 2506"/>
                  <a:gd name="T27" fmla="*/ 1716 h 1970"/>
                  <a:gd name="T28" fmla="*/ 133 w 2506"/>
                  <a:gd name="T29" fmla="*/ 310 h 1970"/>
                  <a:gd name="T30" fmla="*/ 659 w 2506"/>
                  <a:gd name="T31" fmla="*/ 133 h 1970"/>
                  <a:gd name="T32" fmla="*/ 1182 w 2506"/>
                  <a:gd name="T33" fmla="*/ 308 h 1970"/>
                  <a:gd name="T34" fmla="*/ 1182 w 2506"/>
                  <a:gd name="T35" fmla="*/ 1715 h 1970"/>
                  <a:gd name="T36" fmla="*/ 1849 w 2506"/>
                  <a:gd name="T37" fmla="*/ 0 h 1970"/>
                  <a:gd name="T38" fmla="*/ 1849 w 2506"/>
                  <a:gd name="T39" fmla="*/ 0 h 1970"/>
                  <a:gd name="T40" fmla="*/ 1823 w 2506"/>
                  <a:gd name="T41" fmla="*/ 0 h 1970"/>
                  <a:gd name="T42" fmla="*/ 1253 w 2506"/>
                  <a:gd name="T43" fmla="*/ 184 h 1970"/>
                  <a:gd name="T44" fmla="*/ 683 w 2506"/>
                  <a:gd name="T45" fmla="*/ 0 h 1970"/>
                  <a:gd name="T46" fmla="*/ 657 w 2506"/>
                  <a:gd name="T47" fmla="*/ 0 h 1970"/>
                  <a:gd name="T48" fmla="*/ 5 w 2506"/>
                  <a:gd name="T49" fmla="*/ 267 h 1970"/>
                  <a:gd name="T50" fmla="*/ 0 w 2506"/>
                  <a:gd name="T51" fmla="*/ 279 h 1970"/>
                  <a:gd name="T52" fmla="*/ 0 w 2506"/>
                  <a:gd name="T53" fmla="*/ 1970 h 1970"/>
                  <a:gd name="T54" fmla="*/ 107 w 2506"/>
                  <a:gd name="T55" fmla="*/ 1889 h 1970"/>
                  <a:gd name="T56" fmla="*/ 682 w 2506"/>
                  <a:gd name="T57" fmla="*/ 1709 h 1970"/>
                  <a:gd name="T58" fmla="*/ 1190 w 2506"/>
                  <a:gd name="T59" fmla="*/ 1876 h 1970"/>
                  <a:gd name="T60" fmla="*/ 1208 w 2506"/>
                  <a:gd name="T61" fmla="*/ 1888 h 1970"/>
                  <a:gd name="T62" fmla="*/ 1253 w 2506"/>
                  <a:gd name="T63" fmla="*/ 1924 h 1970"/>
                  <a:gd name="T64" fmla="*/ 1298 w 2506"/>
                  <a:gd name="T65" fmla="*/ 1888 h 1970"/>
                  <a:gd name="T66" fmla="*/ 1316 w 2506"/>
                  <a:gd name="T67" fmla="*/ 1876 h 1970"/>
                  <a:gd name="T68" fmla="*/ 1824 w 2506"/>
                  <a:gd name="T69" fmla="*/ 1709 h 1970"/>
                  <a:gd name="T70" fmla="*/ 2399 w 2506"/>
                  <a:gd name="T71" fmla="*/ 1889 h 1970"/>
                  <a:gd name="T72" fmla="*/ 2506 w 2506"/>
                  <a:gd name="T73" fmla="*/ 1970 h 1970"/>
                  <a:gd name="T74" fmla="*/ 2506 w 2506"/>
                  <a:gd name="T75" fmla="*/ 279 h 1970"/>
                  <a:gd name="T76" fmla="*/ 2501 w 2506"/>
                  <a:gd name="T77" fmla="*/ 267 h 1970"/>
                  <a:gd name="T78" fmla="*/ 1849 w 2506"/>
                  <a:gd name="T79" fmla="*/ 0 h 1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06" h="1970">
                    <a:moveTo>
                      <a:pt x="2372" y="1716"/>
                    </a:moveTo>
                    <a:lnTo>
                      <a:pt x="2372" y="1716"/>
                    </a:lnTo>
                    <a:cubicBezTo>
                      <a:pt x="2261" y="1655"/>
                      <a:pt x="2075" y="1575"/>
                      <a:pt x="1858" y="1575"/>
                    </a:cubicBezTo>
                    <a:cubicBezTo>
                      <a:pt x="1845" y="1575"/>
                      <a:pt x="1831" y="1576"/>
                      <a:pt x="1818" y="1576"/>
                    </a:cubicBezTo>
                    <a:cubicBezTo>
                      <a:pt x="1599" y="1587"/>
                      <a:pt x="1427" y="1659"/>
                      <a:pt x="1323" y="1715"/>
                    </a:cubicBezTo>
                    <a:lnTo>
                      <a:pt x="1323" y="308"/>
                    </a:lnTo>
                    <a:cubicBezTo>
                      <a:pt x="1347" y="271"/>
                      <a:pt x="1462" y="127"/>
                      <a:pt x="1847" y="133"/>
                    </a:cubicBezTo>
                    <a:cubicBezTo>
                      <a:pt x="2229" y="140"/>
                      <a:pt x="2347" y="273"/>
                      <a:pt x="2372" y="310"/>
                    </a:cubicBezTo>
                    <a:lnTo>
                      <a:pt x="2372" y="1716"/>
                    </a:lnTo>
                    <a:close/>
                    <a:moveTo>
                      <a:pt x="1182" y="1715"/>
                    </a:moveTo>
                    <a:lnTo>
                      <a:pt x="1182" y="1715"/>
                    </a:lnTo>
                    <a:cubicBezTo>
                      <a:pt x="1079" y="1659"/>
                      <a:pt x="906" y="1587"/>
                      <a:pt x="688" y="1576"/>
                    </a:cubicBezTo>
                    <a:cubicBezTo>
                      <a:pt x="674" y="1576"/>
                      <a:pt x="661" y="1575"/>
                      <a:pt x="647" y="1575"/>
                    </a:cubicBezTo>
                    <a:cubicBezTo>
                      <a:pt x="431" y="1575"/>
                      <a:pt x="244" y="1655"/>
                      <a:pt x="133" y="1716"/>
                    </a:cubicBezTo>
                    <a:lnTo>
                      <a:pt x="133" y="310"/>
                    </a:lnTo>
                    <a:cubicBezTo>
                      <a:pt x="159" y="273"/>
                      <a:pt x="276" y="140"/>
                      <a:pt x="659" y="133"/>
                    </a:cubicBezTo>
                    <a:cubicBezTo>
                      <a:pt x="1044" y="127"/>
                      <a:pt x="1159" y="271"/>
                      <a:pt x="1182" y="308"/>
                    </a:cubicBezTo>
                    <a:lnTo>
                      <a:pt x="1182" y="1715"/>
                    </a:lnTo>
                    <a:close/>
                    <a:moveTo>
                      <a:pt x="1849" y="0"/>
                    </a:moveTo>
                    <a:lnTo>
                      <a:pt x="1849" y="0"/>
                    </a:lnTo>
                    <a:cubicBezTo>
                      <a:pt x="1840" y="0"/>
                      <a:pt x="1831" y="0"/>
                      <a:pt x="1823" y="0"/>
                    </a:cubicBezTo>
                    <a:cubicBezTo>
                      <a:pt x="1490" y="0"/>
                      <a:pt x="1328" y="105"/>
                      <a:pt x="1253" y="184"/>
                    </a:cubicBezTo>
                    <a:cubicBezTo>
                      <a:pt x="1178" y="105"/>
                      <a:pt x="1015" y="0"/>
                      <a:pt x="683" y="0"/>
                    </a:cubicBezTo>
                    <a:cubicBezTo>
                      <a:pt x="674" y="0"/>
                      <a:pt x="666" y="0"/>
                      <a:pt x="657" y="0"/>
                    </a:cubicBezTo>
                    <a:cubicBezTo>
                      <a:pt x="127" y="9"/>
                      <a:pt x="16" y="240"/>
                      <a:pt x="5" y="267"/>
                    </a:cubicBezTo>
                    <a:lnTo>
                      <a:pt x="0" y="279"/>
                    </a:lnTo>
                    <a:lnTo>
                      <a:pt x="0" y="1970"/>
                    </a:lnTo>
                    <a:lnTo>
                      <a:pt x="107" y="1889"/>
                    </a:lnTo>
                    <a:cubicBezTo>
                      <a:pt x="109" y="1887"/>
                      <a:pt x="369" y="1695"/>
                      <a:pt x="682" y="1709"/>
                    </a:cubicBezTo>
                    <a:cubicBezTo>
                      <a:pt x="943" y="1722"/>
                      <a:pt x="1133" y="1837"/>
                      <a:pt x="1190" y="1876"/>
                    </a:cubicBezTo>
                    <a:cubicBezTo>
                      <a:pt x="1201" y="1883"/>
                      <a:pt x="1207" y="1888"/>
                      <a:pt x="1208" y="1888"/>
                    </a:cubicBezTo>
                    <a:lnTo>
                      <a:pt x="1253" y="1924"/>
                    </a:lnTo>
                    <a:lnTo>
                      <a:pt x="1298" y="1888"/>
                    </a:lnTo>
                    <a:cubicBezTo>
                      <a:pt x="1298" y="1888"/>
                      <a:pt x="1304" y="1883"/>
                      <a:pt x="1316" y="1876"/>
                    </a:cubicBezTo>
                    <a:cubicBezTo>
                      <a:pt x="1373" y="1837"/>
                      <a:pt x="1563" y="1722"/>
                      <a:pt x="1824" y="1709"/>
                    </a:cubicBezTo>
                    <a:cubicBezTo>
                      <a:pt x="2135" y="1695"/>
                      <a:pt x="2396" y="1887"/>
                      <a:pt x="2399" y="1889"/>
                    </a:cubicBezTo>
                    <a:lnTo>
                      <a:pt x="2506" y="1970"/>
                    </a:lnTo>
                    <a:lnTo>
                      <a:pt x="2506" y="279"/>
                    </a:lnTo>
                    <a:lnTo>
                      <a:pt x="2501" y="267"/>
                    </a:lnTo>
                    <a:cubicBezTo>
                      <a:pt x="2490" y="240"/>
                      <a:pt x="2379" y="9"/>
                      <a:pt x="1849" y="0"/>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7" name="Freeform 13"/>
              <p:cNvSpPr/>
              <p:nvPr/>
            </p:nvSpPr>
            <p:spPr bwMode="auto">
              <a:xfrm>
                <a:off x="3829050" y="5399088"/>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0 h 206"/>
                  <a:gd name="T12" fmla="*/ 68 w 844"/>
                  <a:gd name="T13" fmla="*/ 193 h 206"/>
                  <a:gd name="T14" fmla="*/ 437 w 844"/>
                  <a:gd name="T15" fmla="*/ 89 h 206"/>
                  <a:gd name="T16" fmla="*/ 775 w 844"/>
                  <a:gd name="T17" fmla="*/ 193 h 206"/>
                  <a:gd name="T18" fmla="*/ 831 w 844"/>
                  <a:gd name="T19" fmla="*/ 183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3"/>
                      <a:pt x="667" y="19"/>
                      <a:pt x="441" y="10"/>
                    </a:cubicBezTo>
                    <a:cubicBezTo>
                      <a:pt x="213" y="0"/>
                      <a:pt x="30" y="122"/>
                      <a:pt x="23" y="127"/>
                    </a:cubicBezTo>
                    <a:cubicBezTo>
                      <a:pt x="4" y="139"/>
                      <a:pt x="0" y="164"/>
                      <a:pt x="12" y="183"/>
                    </a:cubicBezTo>
                    <a:cubicBezTo>
                      <a:pt x="20" y="194"/>
                      <a:pt x="32" y="200"/>
                      <a:pt x="45" y="200"/>
                    </a:cubicBezTo>
                    <a:cubicBezTo>
                      <a:pt x="53" y="200"/>
                      <a:pt x="61" y="198"/>
                      <a:pt x="68" y="193"/>
                    </a:cubicBezTo>
                    <a:cubicBezTo>
                      <a:pt x="69" y="192"/>
                      <a:pt x="236" y="81"/>
                      <a:pt x="437" y="89"/>
                    </a:cubicBezTo>
                    <a:cubicBezTo>
                      <a:pt x="639" y="98"/>
                      <a:pt x="774" y="192"/>
                      <a:pt x="775" y="193"/>
                    </a:cubicBezTo>
                    <a:cubicBezTo>
                      <a:pt x="793" y="206"/>
                      <a:pt x="818" y="201"/>
                      <a:pt x="831" y="183"/>
                    </a:cubicBezTo>
                    <a:cubicBezTo>
                      <a:pt x="844" y="165"/>
                      <a:pt x="840" y="140"/>
                      <a:pt x="822" y="128"/>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8" name="Freeform 14"/>
              <p:cNvSpPr/>
              <p:nvPr/>
            </p:nvSpPr>
            <p:spPr bwMode="auto">
              <a:xfrm>
                <a:off x="3829050" y="56784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4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3"/>
                      <a:pt x="23" y="128"/>
                    </a:cubicBezTo>
                    <a:cubicBezTo>
                      <a:pt x="4" y="140"/>
                      <a:pt x="0" y="165"/>
                      <a:pt x="12" y="183"/>
                    </a:cubicBezTo>
                    <a:cubicBezTo>
                      <a:pt x="20" y="195"/>
                      <a:pt x="32" y="201"/>
                      <a:pt x="45" y="201"/>
                    </a:cubicBezTo>
                    <a:cubicBezTo>
                      <a:pt x="53" y="201"/>
                      <a:pt x="61" y="199"/>
                      <a:pt x="68" y="194"/>
                    </a:cubicBezTo>
                    <a:cubicBezTo>
                      <a:pt x="69" y="193"/>
                      <a:pt x="236" y="82"/>
                      <a:pt x="437" y="90"/>
                    </a:cubicBezTo>
                    <a:cubicBezTo>
                      <a:pt x="639" y="99"/>
                      <a:pt x="774" y="193"/>
                      <a:pt x="775" y="194"/>
                    </a:cubicBezTo>
                    <a:cubicBezTo>
                      <a:pt x="793" y="206"/>
                      <a:pt x="818" y="202"/>
                      <a:pt x="831" y="184"/>
                    </a:cubicBezTo>
                    <a:cubicBezTo>
                      <a:pt x="844" y="166"/>
                      <a:pt x="840" y="141"/>
                      <a:pt x="822" y="128"/>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9" name="Freeform 15"/>
              <p:cNvSpPr/>
              <p:nvPr/>
            </p:nvSpPr>
            <p:spPr bwMode="auto">
              <a:xfrm>
                <a:off x="3829050" y="5957888"/>
                <a:ext cx="627063" cy="153988"/>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8"/>
                      <a:pt x="68"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10" name="Freeform 16"/>
              <p:cNvSpPr/>
              <p:nvPr/>
            </p:nvSpPr>
            <p:spPr bwMode="auto">
              <a:xfrm>
                <a:off x="4713288" y="5437188"/>
                <a:ext cx="627063" cy="152400"/>
              </a:xfrm>
              <a:custGeom>
                <a:avLst/>
                <a:gdLst>
                  <a:gd name="T0" fmla="*/ 822 w 844"/>
                  <a:gd name="T1" fmla="*/ 127 h 205"/>
                  <a:gd name="T2" fmla="*/ 822 w 844"/>
                  <a:gd name="T3" fmla="*/ 127 h 205"/>
                  <a:gd name="T4" fmla="*/ 441 w 844"/>
                  <a:gd name="T5" fmla="*/ 9 h 205"/>
                  <a:gd name="T6" fmla="*/ 23 w 844"/>
                  <a:gd name="T7" fmla="*/ 127 h 205"/>
                  <a:gd name="T8" fmla="*/ 12 w 844"/>
                  <a:gd name="T9" fmla="*/ 182 h 205"/>
                  <a:gd name="T10" fmla="*/ 45 w 844"/>
                  <a:gd name="T11" fmla="*/ 200 h 205"/>
                  <a:gd name="T12" fmla="*/ 67 w 844"/>
                  <a:gd name="T13" fmla="*/ 193 h 205"/>
                  <a:gd name="T14" fmla="*/ 437 w 844"/>
                  <a:gd name="T15" fmla="*/ 89 h 205"/>
                  <a:gd name="T16" fmla="*/ 775 w 844"/>
                  <a:gd name="T17" fmla="*/ 193 h 205"/>
                  <a:gd name="T18" fmla="*/ 831 w 844"/>
                  <a:gd name="T19" fmla="*/ 183 h 205"/>
                  <a:gd name="T20" fmla="*/ 822 w 844"/>
                  <a:gd name="T21" fmla="*/ 127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5">
                    <a:moveTo>
                      <a:pt x="822" y="127"/>
                    </a:moveTo>
                    <a:lnTo>
                      <a:pt x="822" y="127"/>
                    </a:lnTo>
                    <a:cubicBezTo>
                      <a:pt x="815" y="123"/>
                      <a:pt x="667" y="19"/>
                      <a:pt x="441" y="9"/>
                    </a:cubicBezTo>
                    <a:cubicBezTo>
                      <a:pt x="213" y="0"/>
                      <a:pt x="30" y="122"/>
                      <a:pt x="23" y="127"/>
                    </a:cubicBezTo>
                    <a:cubicBezTo>
                      <a:pt x="4" y="139"/>
                      <a:pt x="0" y="164"/>
                      <a:pt x="12" y="182"/>
                    </a:cubicBezTo>
                    <a:cubicBezTo>
                      <a:pt x="20" y="194"/>
                      <a:pt x="32" y="200"/>
                      <a:pt x="45" y="200"/>
                    </a:cubicBezTo>
                    <a:cubicBezTo>
                      <a:pt x="53" y="200"/>
                      <a:pt x="61" y="198"/>
                      <a:pt x="67" y="193"/>
                    </a:cubicBezTo>
                    <a:cubicBezTo>
                      <a:pt x="69" y="192"/>
                      <a:pt x="236" y="81"/>
                      <a:pt x="437" y="89"/>
                    </a:cubicBezTo>
                    <a:cubicBezTo>
                      <a:pt x="639" y="98"/>
                      <a:pt x="774" y="192"/>
                      <a:pt x="775" y="193"/>
                    </a:cubicBezTo>
                    <a:cubicBezTo>
                      <a:pt x="793" y="205"/>
                      <a:pt x="818" y="201"/>
                      <a:pt x="831" y="183"/>
                    </a:cubicBezTo>
                    <a:cubicBezTo>
                      <a:pt x="844" y="165"/>
                      <a:pt x="840" y="140"/>
                      <a:pt x="822" y="127"/>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11" name="Freeform 17"/>
              <p:cNvSpPr/>
              <p:nvPr/>
            </p:nvSpPr>
            <p:spPr bwMode="auto">
              <a:xfrm>
                <a:off x="4713288" y="57165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9"/>
                      <a:pt x="67"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12" name="Freeform 18"/>
              <p:cNvSpPr/>
              <p:nvPr/>
            </p:nvSpPr>
            <p:spPr bwMode="auto">
              <a:xfrm>
                <a:off x="4713288" y="5997575"/>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7"/>
                    </a:cubicBezTo>
                    <a:cubicBezTo>
                      <a:pt x="4" y="140"/>
                      <a:pt x="0" y="165"/>
                      <a:pt x="12" y="183"/>
                    </a:cubicBezTo>
                    <a:cubicBezTo>
                      <a:pt x="20" y="194"/>
                      <a:pt x="32" y="201"/>
                      <a:pt x="45" y="201"/>
                    </a:cubicBezTo>
                    <a:cubicBezTo>
                      <a:pt x="53" y="201"/>
                      <a:pt x="61" y="198"/>
                      <a:pt x="67" y="194"/>
                    </a:cubicBezTo>
                    <a:cubicBezTo>
                      <a:pt x="69" y="193"/>
                      <a:pt x="236" y="82"/>
                      <a:pt x="437" y="90"/>
                    </a:cubicBezTo>
                    <a:cubicBezTo>
                      <a:pt x="639" y="98"/>
                      <a:pt x="774" y="192"/>
                      <a:pt x="775" y="193"/>
                    </a:cubicBezTo>
                    <a:cubicBezTo>
                      <a:pt x="793" y="206"/>
                      <a:pt x="818" y="202"/>
                      <a:pt x="831" y="184"/>
                    </a:cubicBezTo>
                    <a:cubicBezTo>
                      <a:pt x="844" y="166"/>
                      <a:pt x="840" y="141"/>
                      <a:pt x="822" y="128"/>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grpSp>
      </p:grpSp>
      <p:sp>
        <p:nvSpPr>
          <p:cNvPr id="14" name="椭圆 13"/>
          <p:cNvSpPr/>
          <p:nvPr/>
        </p:nvSpPr>
        <p:spPr>
          <a:xfrm>
            <a:off x="6786467" y="1407370"/>
            <a:ext cx="1181877" cy="1181875"/>
          </a:xfrm>
          <a:prstGeom prst="ellipse">
            <a:avLst/>
          </a:prstGeom>
          <a:solidFill>
            <a:schemeClr val="bg1"/>
          </a:solid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kumimoji="1" lang="zh-CN" altLang="en-US" sz="1400" dirty="0">
                <a:solidFill>
                  <a:schemeClr val="accent2">
                    <a:lumMod val="75000"/>
                  </a:schemeClr>
                </a:solidFill>
              </a:rPr>
              <a:t>设计</a:t>
            </a:r>
            <a:endParaRPr kumimoji="1" lang="zh-CN" altLang="en-US" sz="1400" dirty="0">
              <a:solidFill>
                <a:schemeClr val="accent2">
                  <a:lumMod val="75000"/>
                </a:schemeClr>
              </a:solidFill>
            </a:endParaRPr>
          </a:p>
        </p:txBody>
      </p:sp>
      <p:sp>
        <p:nvSpPr>
          <p:cNvPr id="15" name="椭圆 14"/>
          <p:cNvSpPr/>
          <p:nvPr/>
        </p:nvSpPr>
        <p:spPr>
          <a:xfrm>
            <a:off x="7545095" y="2838063"/>
            <a:ext cx="1181877" cy="1181875"/>
          </a:xfrm>
          <a:prstGeom prst="ellipse">
            <a:avLst/>
          </a:prstGeom>
          <a:solidFill>
            <a:schemeClr val="bg1"/>
          </a:solid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kumimoji="1" lang="zh-CN" altLang="en-US" sz="1400" dirty="0">
                <a:solidFill>
                  <a:schemeClr val="accent2">
                    <a:lumMod val="75000"/>
                  </a:schemeClr>
                </a:solidFill>
              </a:rPr>
              <a:t>编程</a:t>
            </a:r>
            <a:endParaRPr kumimoji="1" lang="zh-CN" altLang="en-US" sz="1400" dirty="0">
              <a:solidFill>
                <a:schemeClr val="accent2">
                  <a:lumMod val="75000"/>
                </a:schemeClr>
              </a:solidFill>
            </a:endParaRPr>
          </a:p>
        </p:txBody>
      </p:sp>
      <p:sp>
        <p:nvSpPr>
          <p:cNvPr id="16" name="椭圆 15"/>
          <p:cNvSpPr/>
          <p:nvPr/>
        </p:nvSpPr>
        <p:spPr>
          <a:xfrm>
            <a:off x="6786467" y="4268755"/>
            <a:ext cx="1181877" cy="1181875"/>
          </a:xfrm>
          <a:prstGeom prst="ellipse">
            <a:avLst/>
          </a:prstGeom>
          <a:solidFill>
            <a:schemeClr val="bg1"/>
          </a:solid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kumimoji="1" lang="zh-CN" altLang="en-US" sz="1400" dirty="0">
                <a:solidFill>
                  <a:schemeClr val="accent2">
                    <a:lumMod val="75000"/>
                  </a:schemeClr>
                </a:solidFill>
              </a:rPr>
              <a:t>项目</a:t>
            </a:r>
            <a:endParaRPr kumimoji="1" lang="zh-CN" altLang="en-US" sz="1400" dirty="0">
              <a:solidFill>
                <a:schemeClr val="accent2">
                  <a:lumMod val="75000"/>
                </a:schemeClr>
              </a:solidFill>
            </a:endParaRPr>
          </a:p>
          <a:p>
            <a:pPr algn="ctr"/>
            <a:r>
              <a:rPr kumimoji="1" lang="zh-CN" altLang="en-US" sz="1400" dirty="0">
                <a:solidFill>
                  <a:schemeClr val="accent2">
                    <a:lumMod val="75000"/>
                  </a:schemeClr>
                </a:solidFill>
              </a:rPr>
              <a:t>优化</a:t>
            </a:r>
            <a:endParaRPr kumimoji="1" lang="zh-CN" altLang="en-US" sz="1400" dirty="0">
              <a:solidFill>
                <a:schemeClr val="accent2">
                  <a:lumMod val="75000"/>
                </a:schemeClr>
              </a:solidFill>
            </a:endParaRPr>
          </a:p>
        </p:txBody>
      </p:sp>
      <p:sp>
        <p:nvSpPr>
          <p:cNvPr id="18" name="椭圆 17"/>
          <p:cNvSpPr/>
          <p:nvPr/>
        </p:nvSpPr>
        <p:spPr>
          <a:xfrm flipH="1">
            <a:off x="4421850" y="1407370"/>
            <a:ext cx="1181877" cy="1181875"/>
          </a:xfrm>
          <a:prstGeom prst="ellipse">
            <a:avLst/>
          </a:prstGeom>
          <a:solidFill>
            <a:schemeClr val="bg1"/>
          </a:solid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kumimoji="1" lang="zh-CN" altLang="en-US" sz="1400" dirty="0">
                <a:solidFill>
                  <a:schemeClr val="accent2">
                    <a:lumMod val="75000"/>
                  </a:schemeClr>
                </a:solidFill>
              </a:rPr>
              <a:t>绪论</a:t>
            </a:r>
            <a:endParaRPr kumimoji="1" lang="zh-CN" altLang="en-US" sz="1400" dirty="0">
              <a:solidFill>
                <a:schemeClr val="accent2">
                  <a:lumMod val="75000"/>
                </a:schemeClr>
              </a:solidFill>
            </a:endParaRPr>
          </a:p>
        </p:txBody>
      </p:sp>
      <p:sp>
        <p:nvSpPr>
          <p:cNvPr id="19" name="椭圆 18"/>
          <p:cNvSpPr/>
          <p:nvPr/>
        </p:nvSpPr>
        <p:spPr>
          <a:xfrm flipH="1">
            <a:off x="3663222" y="2838063"/>
            <a:ext cx="1181877" cy="1181875"/>
          </a:xfrm>
          <a:prstGeom prst="ellipse">
            <a:avLst/>
          </a:prstGeom>
          <a:solidFill>
            <a:schemeClr val="bg1"/>
          </a:solid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kumimoji="1" lang="zh-CN" altLang="en-US" sz="1400" dirty="0">
                <a:solidFill>
                  <a:schemeClr val="accent2">
                    <a:lumMod val="75000"/>
                  </a:schemeClr>
                </a:solidFill>
              </a:rPr>
              <a:t>调研</a:t>
            </a:r>
            <a:endParaRPr kumimoji="1" lang="zh-CN" altLang="en-US" sz="1400" dirty="0">
              <a:solidFill>
                <a:schemeClr val="accent2">
                  <a:lumMod val="75000"/>
                </a:schemeClr>
              </a:solidFill>
            </a:endParaRPr>
          </a:p>
          <a:p>
            <a:pPr algn="ctr"/>
            <a:r>
              <a:rPr kumimoji="1" lang="zh-CN" altLang="en-US" sz="1400" dirty="0">
                <a:solidFill>
                  <a:schemeClr val="accent2">
                    <a:lumMod val="75000"/>
                  </a:schemeClr>
                </a:solidFill>
              </a:rPr>
              <a:t>分析</a:t>
            </a:r>
            <a:endParaRPr kumimoji="1" lang="zh-CN" altLang="en-US" sz="1400" dirty="0">
              <a:solidFill>
                <a:schemeClr val="accent2">
                  <a:lumMod val="75000"/>
                </a:schemeClr>
              </a:solidFill>
            </a:endParaRPr>
          </a:p>
        </p:txBody>
      </p:sp>
      <p:sp>
        <p:nvSpPr>
          <p:cNvPr id="20" name="椭圆 19"/>
          <p:cNvSpPr/>
          <p:nvPr/>
        </p:nvSpPr>
        <p:spPr>
          <a:xfrm flipH="1">
            <a:off x="4421850" y="4268755"/>
            <a:ext cx="1181877" cy="1181875"/>
          </a:xfrm>
          <a:prstGeom prst="ellipse">
            <a:avLst/>
          </a:prstGeom>
          <a:solidFill>
            <a:schemeClr val="bg1"/>
          </a:solid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kumimoji="1" lang="zh-CN" altLang="en-US" sz="1400" dirty="0">
                <a:solidFill>
                  <a:schemeClr val="accent2">
                    <a:lumMod val="75000"/>
                  </a:schemeClr>
                </a:solidFill>
              </a:rPr>
              <a:t>确定</a:t>
            </a:r>
            <a:endParaRPr kumimoji="1" lang="zh-CN" altLang="en-US" sz="1400" dirty="0">
              <a:solidFill>
                <a:schemeClr val="accent2">
                  <a:lumMod val="75000"/>
                </a:schemeClr>
              </a:solidFill>
            </a:endParaRPr>
          </a:p>
          <a:p>
            <a:pPr algn="ctr"/>
            <a:r>
              <a:rPr kumimoji="1" lang="zh-CN" altLang="en-US" sz="1400" dirty="0">
                <a:solidFill>
                  <a:schemeClr val="accent2">
                    <a:lumMod val="75000"/>
                  </a:schemeClr>
                </a:solidFill>
              </a:rPr>
              <a:t>系统</a:t>
            </a:r>
            <a:endParaRPr kumimoji="1" lang="zh-CN" altLang="en-US" sz="1400" dirty="0">
              <a:solidFill>
                <a:schemeClr val="accent2">
                  <a:lumMod val="75000"/>
                </a:schemeClr>
              </a:solidFill>
            </a:endParaRPr>
          </a:p>
        </p:txBody>
      </p:sp>
      <p:cxnSp>
        <p:nvCxnSpPr>
          <p:cNvPr id="23" name="直线连接符 22"/>
          <p:cNvCxnSpPr>
            <a:stCxn id="18" idx="3"/>
            <a:endCxn id="4" idx="1"/>
          </p:cNvCxnSpPr>
          <p:nvPr/>
        </p:nvCxnSpPr>
        <p:spPr>
          <a:xfrm>
            <a:off x="5430645" y="2416163"/>
            <a:ext cx="170655" cy="419041"/>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 name="直线连接符 24"/>
          <p:cNvCxnSpPr>
            <a:stCxn id="19" idx="2"/>
            <a:endCxn id="4" idx="2"/>
          </p:cNvCxnSpPr>
          <p:nvPr/>
        </p:nvCxnSpPr>
        <p:spPr>
          <a:xfrm flipV="1">
            <a:off x="4845099" y="3429000"/>
            <a:ext cx="510242" cy="1"/>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 name="直线连接符 26"/>
          <p:cNvCxnSpPr>
            <a:stCxn id="20" idx="1"/>
            <a:endCxn id="4" idx="3"/>
          </p:cNvCxnSpPr>
          <p:nvPr/>
        </p:nvCxnSpPr>
        <p:spPr>
          <a:xfrm flipV="1">
            <a:off x="5430645" y="4022796"/>
            <a:ext cx="170655" cy="419041"/>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 name="直线连接符 28"/>
          <p:cNvCxnSpPr>
            <a:stCxn id="14" idx="3"/>
            <a:endCxn id="4" idx="7"/>
          </p:cNvCxnSpPr>
          <p:nvPr/>
        </p:nvCxnSpPr>
        <p:spPr>
          <a:xfrm flipH="1">
            <a:off x="6788894" y="2416163"/>
            <a:ext cx="170655" cy="419041"/>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 name="直线连接符 30"/>
          <p:cNvCxnSpPr>
            <a:stCxn id="15" idx="2"/>
            <a:endCxn id="4" idx="6"/>
          </p:cNvCxnSpPr>
          <p:nvPr/>
        </p:nvCxnSpPr>
        <p:spPr>
          <a:xfrm flipH="1" flipV="1">
            <a:off x="7034853" y="3429000"/>
            <a:ext cx="510242" cy="1"/>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 name="直线连接符 32"/>
          <p:cNvCxnSpPr>
            <a:stCxn id="4" idx="5"/>
            <a:endCxn id="16" idx="1"/>
          </p:cNvCxnSpPr>
          <p:nvPr/>
        </p:nvCxnSpPr>
        <p:spPr>
          <a:xfrm>
            <a:off x="6788894" y="4022796"/>
            <a:ext cx="170655" cy="419041"/>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34" name="矩形 33"/>
          <p:cNvSpPr/>
          <p:nvPr/>
        </p:nvSpPr>
        <p:spPr>
          <a:xfrm>
            <a:off x="8294006" y="1640538"/>
            <a:ext cx="2977374" cy="566420"/>
          </a:xfrm>
          <a:prstGeom prst="rect">
            <a:avLst/>
          </a:prstGeom>
          <a:noFill/>
        </p:spPr>
        <p:txBody>
          <a:bodyPr wrap="square" numCol="1" spcCol="360000">
            <a:spAutoFit/>
          </a:bodyPr>
          <a:lstStyle/>
          <a:p>
            <a:pPr defTabSz="608965">
              <a:lnSpc>
                <a:spcPct val="130000"/>
              </a:lnSpc>
            </a:pP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使用</a:t>
            </a: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coredraw,ps</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软件设计校名石，图书馆，游泳馆，龟壳，各大宿舍区。</a:t>
            </a:r>
            <a:endPar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8294005" y="1268128"/>
            <a:ext cx="1960880" cy="368300"/>
          </a:xfrm>
          <a:prstGeom prst="rect">
            <a:avLst/>
          </a:prstGeom>
          <a:noFill/>
        </p:spPr>
        <p:txBody>
          <a:bodyPr wrap="none">
            <a:spAutoFit/>
          </a:bodyPr>
          <a:lstStyle/>
          <a:p>
            <a:pPr defTabSz="1218565">
              <a:lnSpc>
                <a:spcPct val="130000"/>
              </a:lnSpc>
              <a:defRPr/>
            </a:pPr>
            <a:r>
              <a:rPr lang="zh-CN" altLang="en-US" sz="1400" b="1" kern="0" dirty="0">
                <a:solidFill>
                  <a:schemeClr val="tx1">
                    <a:lumMod val="75000"/>
                    <a:lumOff val="25000"/>
                  </a:schemeClr>
                </a:solidFill>
                <a:ea typeface="微软雅黑" panose="020B0503020204020204" pitchFamily="34" charset="-122"/>
              </a:rPr>
              <a:t>以学校为原型进行</a:t>
            </a:r>
            <a:r>
              <a:rPr lang="zh-CN" altLang="en-US" sz="1400" b="1" kern="0" dirty="0">
                <a:solidFill>
                  <a:schemeClr val="tx1">
                    <a:lumMod val="75000"/>
                    <a:lumOff val="25000"/>
                  </a:schemeClr>
                </a:solidFill>
                <a:ea typeface="微软雅黑" panose="020B0503020204020204" pitchFamily="34" charset="-122"/>
              </a:rPr>
              <a:t>设计</a:t>
            </a:r>
            <a:endParaRPr lang="zh-CN" altLang="en-US" sz="1400" b="1" kern="0" dirty="0">
              <a:solidFill>
                <a:schemeClr val="tx1">
                  <a:lumMod val="75000"/>
                  <a:lumOff val="25000"/>
                </a:schemeClr>
              </a:solidFill>
              <a:ea typeface="微软雅黑" panose="020B0503020204020204" pitchFamily="34" charset="-122"/>
            </a:endParaRPr>
          </a:p>
        </p:txBody>
      </p:sp>
      <p:sp>
        <p:nvSpPr>
          <p:cNvPr id="38" name="矩形 37"/>
          <p:cNvSpPr/>
          <p:nvPr/>
        </p:nvSpPr>
        <p:spPr>
          <a:xfrm>
            <a:off x="9104484" y="3208940"/>
            <a:ext cx="2977374" cy="803910"/>
          </a:xfrm>
          <a:prstGeom prst="rect">
            <a:avLst/>
          </a:prstGeom>
          <a:noFill/>
        </p:spPr>
        <p:txBody>
          <a:bodyPr wrap="square" numCol="1" spcCol="360000">
            <a:spAutoFit/>
          </a:bodyPr>
          <a:lstStyle/>
          <a:p>
            <a:pPr defTabSz="608965">
              <a:lnSpc>
                <a:spcPct val="130000"/>
              </a:lnSpc>
            </a:pP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采用</a:t>
            </a: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jquery</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这个类库，优点是兼容各大主流浏览器。还有两个页面使用</a:t>
            </a: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adobe animate</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软件制作。</a:t>
            </a:r>
            <a:endPar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9" name="矩形 38"/>
          <p:cNvSpPr/>
          <p:nvPr/>
        </p:nvSpPr>
        <p:spPr>
          <a:xfrm>
            <a:off x="9104483" y="2836530"/>
            <a:ext cx="2557780" cy="368300"/>
          </a:xfrm>
          <a:prstGeom prst="rect">
            <a:avLst/>
          </a:prstGeom>
          <a:noFill/>
        </p:spPr>
        <p:txBody>
          <a:bodyPr wrap="none">
            <a:spAutoFit/>
          </a:bodyPr>
          <a:lstStyle/>
          <a:p>
            <a:pPr defTabSz="1218565">
              <a:lnSpc>
                <a:spcPct val="130000"/>
              </a:lnSpc>
              <a:defRPr/>
            </a:pPr>
            <a:r>
              <a:rPr lang="en-US" sz="1400" b="1" kern="0" dirty="0">
                <a:solidFill>
                  <a:schemeClr val="tx1">
                    <a:lumMod val="75000"/>
                    <a:lumOff val="25000"/>
                  </a:schemeClr>
                </a:solidFill>
                <a:ea typeface="微软雅黑" panose="020B0503020204020204" pitchFamily="34" charset="-122"/>
              </a:rPr>
              <a:t>html5.css3.javascript.jquery</a:t>
            </a:r>
            <a:endParaRPr lang="en-US" sz="1400" b="1" kern="0" dirty="0">
              <a:solidFill>
                <a:schemeClr val="tx1">
                  <a:lumMod val="75000"/>
                  <a:lumOff val="25000"/>
                </a:schemeClr>
              </a:solidFill>
              <a:ea typeface="微软雅黑" panose="020B0503020204020204" pitchFamily="34" charset="-122"/>
            </a:endParaRPr>
          </a:p>
        </p:txBody>
      </p:sp>
      <p:sp>
        <p:nvSpPr>
          <p:cNvPr id="41" name="矩形 40"/>
          <p:cNvSpPr/>
          <p:nvPr/>
        </p:nvSpPr>
        <p:spPr>
          <a:xfrm>
            <a:off x="8294006" y="4641165"/>
            <a:ext cx="2977374" cy="803910"/>
          </a:xfrm>
          <a:prstGeom prst="rect">
            <a:avLst/>
          </a:prstGeom>
          <a:noFill/>
        </p:spPr>
        <p:txBody>
          <a:bodyPr wrap="square" numCol="1" spcCol="360000">
            <a:spAutoFit/>
          </a:bodyPr>
          <a:lstStyle/>
          <a:p>
            <a:pPr defTabSz="608965">
              <a:lnSpc>
                <a:spcPct val="130000"/>
              </a:lnSpc>
            </a:pP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优化能重用的代码块，使用</a:t>
            </a: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tinypng.com</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进行图片压缩，再使用</a:t>
            </a: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chrome</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插件压缩代码。</a:t>
            </a:r>
            <a:endPar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42" name="矩形 41"/>
          <p:cNvSpPr/>
          <p:nvPr/>
        </p:nvSpPr>
        <p:spPr>
          <a:xfrm>
            <a:off x="8294005" y="4268755"/>
            <a:ext cx="2138680" cy="368300"/>
          </a:xfrm>
          <a:prstGeom prst="rect">
            <a:avLst/>
          </a:prstGeom>
          <a:noFill/>
        </p:spPr>
        <p:txBody>
          <a:bodyPr wrap="none">
            <a:spAutoFit/>
          </a:bodyPr>
          <a:lstStyle/>
          <a:p>
            <a:pPr defTabSz="1218565">
              <a:lnSpc>
                <a:spcPct val="130000"/>
              </a:lnSpc>
              <a:defRPr/>
            </a:pPr>
            <a:r>
              <a:rPr lang="zh-CN" altLang="en-US" sz="1400" b="1" kern="0" dirty="0">
                <a:solidFill>
                  <a:schemeClr val="tx1">
                    <a:lumMod val="75000"/>
                    <a:lumOff val="25000"/>
                  </a:schemeClr>
                </a:solidFill>
                <a:ea typeface="微软雅黑" panose="020B0503020204020204" pitchFamily="34" charset="-122"/>
              </a:rPr>
              <a:t>代码优化，图片代码压缩</a:t>
            </a:r>
            <a:endParaRPr lang="zh-CN" altLang="en-US" sz="1400" b="1" kern="0" dirty="0">
              <a:solidFill>
                <a:schemeClr val="tx1">
                  <a:lumMod val="75000"/>
                  <a:lumOff val="25000"/>
                </a:schemeClr>
              </a:solidFill>
              <a:ea typeface="微软雅黑" panose="020B0503020204020204" pitchFamily="34" charset="-122"/>
            </a:endParaRPr>
          </a:p>
        </p:txBody>
      </p:sp>
      <p:sp>
        <p:nvSpPr>
          <p:cNvPr id="44" name="矩形 43"/>
          <p:cNvSpPr/>
          <p:nvPr/>
        </p:nvSpPr>
        <p:spPr>
          <a:xfrm flipH="1">
            <a:off x="750570" y="1640840"/>
            <a:ext cx="3388995" cy="1041400"/>
          </a:xfrm>
          <a:prstGeom prst="rect">
            <a:avLst/>
          </a:prstGeom>
          <a:noFill/>
        </p:spPr>
        <p:txBody>
          <a:bodyPr wrap="square" numCol="1" spcCol="360000">
            <a:spAutoFit/>
          </a:bodyPr>
          <a:lstStyle/>
          <a:p>
            <a:pPr algn="r" defTabSz="608965">
              <a:lnSpc>
                <a:spcPct val="130000"/>
              </a:lnSpc>
            </a:pP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HTML5</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技术的优势</a:t>
            </a: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在网页动画方向效果甚好</a:t>
            </a: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.动画已经证实了它远超网页设计的媒介生命力，这种持久的生命力，会将其继续融入到设计行业中，唯一的不同就是新技术将给予它多大的可能性。</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45" name="矩形 44"/>
          <p:cNvSpPr/>
          <p:nvPr/>
        </p:nvSpPr>
        <p:spPr>
          <a:xfrm flipH="1">
            <a:off x="3245544" y="1268128"/>
            <a:ext cx="894080" cy="368300"/>
          </a:xfrm>
          <a:prstGeom prst="rect">
            <a:avLst/>
          </a:prstGeom>
          <a:noFill/>
        </p:spPr>
        <p:txBody>
          <a:bodyPr wrap="none">
            <a:spAutoFit/>
          </a:bodyPr>
          <a:lstStyle/>
          <a:p>
            <a:pPr algn="r" defTabSz="1218565">
              <a:lnSpc>
                <a:spcPct val="130000"/>
              </a:lnSpc>
              <a:defRPr/>
            </a:pPr>
            <a:r>
              <a:rPr lang="zh-CN" altLang="en-US" sz="1400" b="1" kern="0" dirty="0">
                <a:solidFill>
                  <a:schemeClr val="tx1">
                    <a:lumMod val="75000"/>
                    <a:lumOff val="25000"/>
                  </a:schemeClr>
                </a:solidFill>
                <a:ea typeface="微软雅黑" panose="020B0503020204020204" pitchFamily="34" charset="-122"/>
              </a:rPr>
              <a:t>选题背景</a:t>
            </a:r>
            <a:endParaRPr lang="zh-CN" altLang="en-US" sz="1400" b="1" kern="0" dirty="0">
              <a:solidFill>
                <a:schemeClr val="tx1">
                  <a:lumMod val="75000"/>
                  <a:lumOff val="25000"/>
                </a:schemeClr>
              </a:solidFill>
              <a:ea typeface="微软雅黑" panose="020B0503020204020204" pitchFamily="34" charset="-122"/>
            </a:endParaRPr>
          </a:p>
        </p:txBody>
      </p:sp>
      <p:sp>
        <p:nvSpPr>
          <p:cNvPr id="47" name="矩形 46"/>
          <p:cNvSpPr/>
          <p:nvPr/>
        </p:nvSpPr>
        <p:spPr>
          <a:xfrm flipH="1">
            <a:off x="351771" y="3208940"/>
            <a:ext cx="2977374" cy="803910"/>
          </a:xfrm>
          <a:prstGeom prst="rect">
            <a:avLst/>
          </a:prstGeom>
          <a:noFill/>
        </p:spPr>
        <p:txBody>
          <a:bodyPr wrap="square" numCol="1" spcCol="360000">
            <a:spAutoFit/>
          </a:bodyPr>
          <a:lstStyle/>
          <a:p>
            <a:pPr algn="l" defTabSz="608965">
              <a:lnSpc>
                <a:spcPct val="130000"/>
              </a:lnSpc>
            </a:pP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使用问卷之星进行问卷的发放及调查，在</a:t>
            </a: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2</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周之后，回收问卷，并进行统计分析用户需求。</a:t>
            </a:r>
            <a:endPar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48" name="矩形 47"/>
          <p:cNvSpPr/>
          <p:nvPr/>
        </p:nvSpPr>
        <p:spPr>
          <a:xfrm flipH="1">
            <a:off x="1425416" y="2836530"/>
            <a:ext cx="1903730" cy="368300"/>
          </a:xfrm>
          <a:prstGeom prst="rect">
            <a:avLst/>
          </a:prstGeom>
          <a:noFill/>
        </p:spPr>
        <p:txBody>
          <a:bodyPr wrap="none">
            <a:spAutoFit/>
          </a:bodyPr>
          <a:lstStyle/>
          <a:p>
            <a:pPr algn="r" defTabSz="1218565">
              <a:lnSpc>
                <a:spcPct val="130000"/>
              </a:lnSpc>
              <a:defRPr/>
            </a:pPr>
            <a:r>
              <a:rPr lang="zh-CN" altLang="en-US" sz="1400" b="1" kern="0" dirty="0">
                <a:solidFill>
                  <a:schemeClr val="tx1">
                    <a:lumMod val="75000"/>
                    <a:lumOff val="25000"/>
                  </a:schemeClr>
                </a:solidFill>
                <a:ea typeface="微软雅黑" panose="020B0503020204020204" pitchFamily="34" charset="-122"/>
              </a:rPr>
              <a:t>微信</a:t>
            </a:r>
            <a:r>
              <a:rPr lang="en-US" altLang="zh-CN" sz="1400" b="1" kern="0" dirty="0">
                <a:solidFill>
                  <a:schemeClr val="tx1">
                    <a:lumMod val="75000"/>
                    <a:lumOff val="25000"/>
                  </a:schemeClr>
                </a:solidFill>
                <a:ea typeface="微软雅黑" panose="020B0503020204020204" pitchFamily="34" charset="-122"/>
              </a:rPr>
              <a:t>QQ</a:t>
            </a:r>
            <a:r>
              <a:rPr lang="zh-CN" altLang="en-US" sz="1400" b="1" kern="0" dirty="0">
                <a:solidFill>
                  <a:schemeClr val="tx1">
                    <a:lumMod val="75000"/>
                    <a:lumOff val="25000"/>
                  </a:schemeClr>
                </a:solidFill>
                <a:ea typeface="微软雅黑" panose="020B0503020204020204" pitchFamily="34" charset="-122"/>
              </a:rPr>
              <a:t>网络问卷</a:t>
            </a:r>
            <a:r>
              <a:rPr lang="zh-CN" altLang="en-US" sz="1400" b="1" kern="0" dirty="0">
                <a:solidFill>
                  <a:schemeClr val="tx1">
                    <a:lumMod val="75000"/>
                    <a:lumOff val="25000"/>
                  </a:schemeClr>
                </a:solidFill>
                <a:ea typeface="微软雅黑" panose="020B0503020204020204" pitchFamily="34" charset="-122"/>
              </a:rPr>
              <a:t>调研</a:t>
            </a:r>
            <a:endParaRPr lang="zh-CN" altLang="en-US" sz="1400" b="1" kern="0" dirty="0">
              <a:solidFill>
                <a:schemeClr val="tx1">
                  <a:lumMod val="75000"/>
                  <a:lumOff val="25000"/>
                </a:schemeClr>
              </a:solidFill>
              <a:ea typeface="微软雅黑" panose="020B0503020204020204" pitchFamily="34" charset="-122"/>
            </a:endParaRPr>
          </a:p>
        </p:txBody>
      </p:sp>
      <p:sp>
        <p:nvSpPr>
          <p:cNvPr id="50" name="矩形 49"/>
          <p:cNvSpPr/>
          <p:nvPr/>
        </p:nvSpPr>
        <p:spPr>
          <a:xfrm flipH="1">
            <a:off x="1162249" y="4641165"/>
            <a:ext cx="2977374" cy="1041400"/>
          </a:xfrm>
          <a:prstGeom prst="rect">
            <a:avLst/>
          </a:prstGeom>
          <a:noFill/>
        </p:spPr>
        <p:txBody>
          <a:bodyPr wrap="square" numCol="1" spcCol="360000">
            <a:spAutoFit/>
          </a:bodyPr>
          <a:lstStyle/>
          <a:p>
            <a:pPr algn="l" defTabSz="608965">
              <a:lnSpc>
                <a:spcPct val="130000"/>
              </a:lnSpc>
            </a:pP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为了使用户能更方便的浏览该电子杂志，采用网页的形式，同时使</a:t>
            </a: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pc</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端和移动端都能有一个更完美的显示，同时尽量兼容各大主流</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浏览器。</a:t>
            </a:r>
            <a:endPar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51" name="矩形 50"/>
          <p:cNvSpPr/>
          <p:nvPr/>
        </p:nvSpPr>
        <p:spPr>
          <a:xfrm flipH="1">
            <a:off x="2000944" y="4268755"/>
            <a:ext cx="2138680" cy="368300"/>
          </a:xfrm>
          <a:prstGeom prst="rect">
            <a:avLst/>
          </a:prstGeom>
          <a:noFill/>
        </p:spPr>
        <p:txBody>
          <a:bodyPr wrap="none">
            <a:spAutoFit/>
          </a:bodyPr>
          <a:lstStyle/>
          <a:p>
            <a:pPr algn="r" defTabSz="1218565">
              <a:lnSpc>
                <a:spcPct val="130000"/>
              </a:lnSpc>
              <a:defRPr/>
            </a:pPr>
            <a:r>
              <a:rPr lang="zh-CN" altLang="en-US" sz="1400" b="1" kern="0" dirty="0">
                <a:solidFill>
                  <a:schemeClr val="tx1">
                    <a:lumMod val="75000"/>
                    <a:lumOff val="25000"/>
                  </a:schemeClr>
                </a:solidFill>
                <a:ea typeface="微软雅黑" panose="020B0503020204020204" pitchFamily="34" charset="-122"/>
              </a:rPr>
              <a:t>以网页形式设计电子杂志</a:t>
            </a:r>
            <a:endParaRPr lang="zh-CN" altLang="en-US" sz="1400" b="1" kern="0" dirty="0">
              <a:solidFill>
                <a:schemeClr val="tx1">
                  <a:lumMod val="75000"/>
                  <a:lumOff val="25000"/>
                </a:schemeClr>
              </a:solidFill>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heme/theme1.xml><?xml version="1.0" encoding="utf-8"?>
<a:theme xmlns:a="http://schemas.openxmlformats.org/drawingml/2006/main" name="模板页面">
  <a:themeElements>
    <a:clrScheme name="自定义 95">
      <a:dk1>
        <a:srgbClr val="000000"/>
      </a:dk1>
      <a:lt1>
        <a:srgbClr val="FFFFFF"/>
      </a:lt1>
      <a:dk2>
        <a:srgbClr val="000000"/>
      </a:dk2>
      <a:lt2>
        <a:srgbClr val="FFFDFD"/>
      </a:lt2>
      <a:accent1>
        <a:srgbClr val="F0CEA3"/>
      </a:accent1>
      <a:accent2>
        <a:srgbClr val="C1D9DF"/>
      </a:accent2>
      <a:accent3>
        <a:srgbClr val="D870BB"/>
      </a:accent3>
      <a:accent4>
        <a:srgbClr val="61C09E"/>
      </a:accent4>
      <a:accent5>
        <a:srgbClr val="EFD836"/>
      </a:accent5>
      <a:accent6>
        <a:srgbClr val="73D2E8"/>
      </a:accent6>
      <a:hlink>
        <a:srgbClr val="0563C1"/>
      </a:hlink>
      <a:folHlink>
        <a:srgbClr val="954F72"/>
      </a:folHlink>
    </a:clrScheme>
    <a:fontScheme name="自定义 49">
      <a:majorFont>
        <a:latin typeface="Century Gothic"/>
        <a:ea typeface="微软雅黑"/>
        <a:cs typeface=""/>
      </a:majorFont>
      <a:minorFont>
        <a:latin typeface="Century Gothic"/>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lnSpc>
            <a:spcPct val="130000"/>
          </a:lnSpc>
          <a:defRPr sz="1200" dirty="0">
            <a:latin typeface="微软雅黑" panose="020B0503020204020204" pitchFamily="34" charset="-122"/>
            <a:ea typeface="微软雅黑" panose="020B0503020204020204" pitchFamily="34" charset="-122"/>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nSpc>
            <a:spcPct val="130000"/>
          </a:lnSpc>
          <a:spcBef>
            <a:spcPts val="600"/>
          </a:spcBef>
          <a:defRPr sz="1200" kern="0" dirty="0">
            <a:latin typeface="微软雅黑" panose="020B0503020204020204" pitchFamily="34" charset="-122"/>
            <a:ea typeface="微软雅黑" panose="020B0503020204020204" pitchFamily="34" charset="-122"/>
            <a:cs typeface="+mn-ea"/>
            <a:sym typeface="+mn-lt"/>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2434</Words>
  <Application>WPS 演示</Application>
  <PresentationFormat>宽屏</PresentationFormat>
  <Paragraphs>256</Paragraphs>
  <Slides>23</Slides>
  <Notes>0</Notes>
  <HiddenSlides>0</HiddenSlides>
  <MMClips>0</MMClips>
  <ScaleCrop>false</ScaleCrop>
  <HeadingPairs>
    <vt:vector size="6" baseType="variant">
      <vt:variant>
        <vt:lpstr>已用的字体</vt:lpstr>
      </vt:variant>
      <vt:variant>
        <vt:i4>9</vt:i4>
      </vt:variant>
      <vt:variant>
        <vt:lpstr>主题</vt:lpstr>
      </vt:variant>
      <vt:variant>
        <vt:i4>2</vt:i4>
      </vt:variant>
      <vt:variant>
        <vt:lpstr>幻灯片标题</vt:lpstr>
      </vt:variant>
      <vt:variant>
        <vt:i4>23</vt:i4>
      </vt:variant>
    </vt:vector>
  </HeadingPairs>
  <TitlesOfParts>
    <vt:vector size="34" baseType="lpstr">
      <vt:lpstr>Arial</vt:lpstr>
      <vt:lpstr>宋体</vt:lpstr>
      <vt:lpstr>Wingdings</vt:lpstr>
      <vt:lpstr>微软雅黑</vt:lpstr>
      <vt:lpstr>Century Gothic</vt:lpstr>
      <vt:lpstr>Segoe UI Light</vt:lpstr>
      <vt:lpstr>Segoe UI Light</vt:lpstr>
      <vt:lpstr>Century Gothic</vt:lpstr>
      <vt:lpstr>Calibri</vt:lpstr>
      <vt:lpstr>模板页面</vt:lpstr>
      <vt:lpstr>OfficePLUS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OfficePLUS</dc:creator>
  <cp:lastModifiedBy>Administrator</cp:lastModifiedBy>
  <cp:revision>121</cp:revision>
  <dcterms:created xsi:type="dcterms:W3CDTF">2015-08-18T02:51:00Z</dcterms:created>
  <dcterms:modified xsi:type="dcterms:W3CDTF">2017-04-16T07:11:54Z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2052-10.1.0.6390</vt:lpwstr>
  </property>
</Properties>
</file>